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Fira Sans Extra Condensed Medium"/>
      <p:regular r:id="rId15"/>
      <p:bold r:id="rId16"/>
      <p:italic r:id="rId17"/>
      <p:boldItalic r:id="rId18"/>
    </p:embeddedFont>
    <p:embeddedFont>
      <p:font typeface="Montserrat Medium"/>
      <p:regular r:id="rId19"/>
      <p:bold r:id="rId20"/>
      <p:italic r:id="rId21"/>
      <p:boldItalic r:id="rId22"/>
    </p:embeddedFont>
    <p:embeddedFont>
      <p:font typeface="Roboto Condensed"/>
      <p:regular r:id="rId23"/>
      <p:bold r:id="rId24"/>
      <p:italic r:id="rId25"/>
      <p:boldItalic r:id="rId26"/>
    </p:embeddedFont>
    <p:embeddedFont>
      <p:font typeface="Squada One"/>
      <p:regular r:id="rId27"/>
    </p:embeddedFont>
    <p:embeddedFont>
      <p:font typeface="Roboto Condensed Light"/>
      <p:regular r:id="rId28"/>
      <p:bold r:id="rId29"/>
      <p:italic r:id="rId30"/>
      <p:boldItalic r:id="rId31"/>
    </p:embeddedFont>
    <p:embeddedFont>
      <p:font typeface="Exo 2"/>
      <p:regular r:id="rId32"/>
      <p:bold r:id="rId33"/>
      <p:italic r:id="rId34"/>
      <p:boldItalic r:id="rId35"/>
    </p:embeddedFont>
    <p:embeddedFont>
      <p:font typeface="Merriweather"/>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Medium-bold.fntdata"/><Relationship Id="rId22" Type="http://schemas.openxmlformats.org/officeDocument/2006/relationships/font" Target="fonts/MontserratMedium-boldItalic.fntdata"/><Relationship Id="rId21" Type="http://schemas.openxmlformats.org/officeDocument/2006/relationships/font" Target="fonts/MontserratMedium-italic.fntdata"/><Relationship Id="rId24" Type="http://schemas.openxmlformats.org/officeDocument/2006/relationships/font" Target="fonts/RobotoCondensed-bold.fntdata"/><Relationship Id="rId23" Type="http://schemas.openxmlformats.org/officeDocument/2006/relationships/font" Target="fonts/RobotoCondensed-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Condensed-boldItalic.fntdata"/><Relationship Id="rId25" Type="http://schemas.openxmlformats.org/officeDocument/2006/relationships/font" Target="fonts/RobotoCondensed-italic.fntdata"/><Relationship Id="rId28" Type="http://schemas.openxmlformats.org/officeDocument/2006/relationships/font" Target="fonts/RobotoCondensedLight-regular.fntdata"/><Relationship Id="rId27" Type="http://schemas.openxmlformats.org/officeDocument/2006/relationships/font" Target="fonts/SquadaOne-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CondensedLigh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CondensedLight-boldItalic.fntdata"/><Relationship Id="rId30" Type="http://schemas.openxmlformats.org/officeDocument/2006/relationships/font" Target="fonts/RobotoCondensedLight-italic.fntdata"/><Relationship Id="rId11" Type="http://schemas.openxmlformats.org/officeDocument/2006/relationships/slide" Target="slides/slide6.xml"/><Relationship Id="rId33" Type="http://schemas.openxmlformats.org/officeDocument/2006/relationships/font" Target="fonts/Exo2-bold.fntdata"/><Relationship Id="rId10" Type="http://schemas.openxmlformats.org/officeDocument/2006/relationships/slide" Target="slides/slide5.xml"/><Relationship Id="rId32" Type="http://schemas.openxmlformats.org/officeDocument/2006/relationships/font" Target="fonts/Exo2-regular.fntdata"/><Relationship Id="rId13" Type="http://schemas.openxmlformats.org/officeDocument/2006/relationships/slide" Target="slides/slide8.xml"/><Relationship Id="rId35" Type="http://schemas.openxmlformats.org/officeDocument/2006/relationships/font" Target="fonts/Exo2-boldItalic.fntdata"/><Relationship Id="rId12" Type="http://schemas.openxmlformats.org/officeDocument/2006/relationships/slide" Target="slides/slide7.xml"/><Relationship Id="rId34" Type="http://schemas.openxmlformats.org/officeDocument/2006/relationships/font" Target="fonts/Exo2-italic.fntdata"/><Relationship Id="rId15" Type="http://schemas.openxmlformats.org/officeDocument/2006/relationships/font" Target="fonts/FiraSansExtraCondensedMedium-regular.fntdata"/><Relationship Id="rId37" Type="http://schemas.openxmlformats.org/officeDocument/2006/relationships/font" Target="fonts/Merriweather-bold.fntdata"/><Relationship Id="rId14" Type="http://schemas.openxmlformats.org/officeDocument/2006/relationships/slide" Target="slides/slide9.xml"/><Relationship Id="rId36" Type="http://schemas.openxmlformats.org/officeDocument/2006/relationships/font" Target="fonts/Merriweather-regular.fntdata"/><Relationship Id="rId17" Type="http://schemas.openxmlformats.org/officeDocument/2006/relationships/font" Target="fonts/FiraSansExtraCondensedMedium-italic.fntdata"/><Relationship Id="rId39" Type="http://schemas.openxmlformats.org/officeDocument/2006/relationships/font" Target="fonts/Merriweather-boldItalic.fntdata"/><Relationship Id="rId16" Type="http://schemas.openxmlformats.org/officeDocument/2006/relationships/font" Target="fonts/FiraSansExtraCondensedMedium-bold.fntdata"/><Relationship Id="rId38" Type="http://schemas.openxmlformats.org/officeDocument/2006/relationships/font" Target="fonts/Merriweather-italic.fntdata"/><Relationship Id="rId19" Type="http://schemas.openxmlformats.org/officeDocument/2006/relationships/font" Target="fonts/MontserratMedium-regular.fntdata"/><Relationship Id="rId18" Type="http://schemas.openxmlformats.org/officeDocument/2006/relationships/font" Target="fonts/FiraSansExtraCondensedMedium-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40422e07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40422e07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5465e7bc0b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5465e7bc0b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58d3b44f08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58d3b44f08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58d3b44f08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58d3b44f08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d05ab39cc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d05ab39cc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d06834ed6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d06834ed6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419515fe0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419515fe0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5465e7bc0b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5465e7bc0b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0" name="Google Shape;10;p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3">
  <p:cSld name="CUSTOM_22">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1"/>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chemeClr val="lt1"/>
              </a:buClr>
              <a:buSzPts val="6500"/>
              <a:buNone/>
              <a:defRPr sz="6500">
                <a:solidFill>
                  <a:schemeClr val="lt1"/>
                </a:solidFill>
              </a:defRPr>
            </a:lvl2pPr>
            <a:lvl3pPr lvl="2" rtl="0" algn="r">
              <a:spcBef>
                <a:spcPts val="0"/>
              </a:spcBef>
              <a:spcAft>
                <a:spcPts val="0"/>
              </a:spcAft>
              <a:buClr>
                <a:schemeClr val="lt1"/>
              </a:buClr>
              <a:buSzPts val="6500"/>
              <a:buNone/>
              <a:defRPr sz="6500">
                <a:solidFill>
                  <a:schemeClr val="lt1"/>
                </a:solidFill>
              </a:defRPr>
            </a:lvl3pPr>
            <a:lvl4pPr lvl="3" rtl="0" algn="r">
              <a:spcBef>
                <a:spcPts val="0"/>
              </a:spcBef>
              <a:spcAft>
                <a:spcPts val="0"/>
              </a:spcAft>
              <a:buClr>
                <a:schemeClr val="lt1"/>
              </a:buClr>
              <a:buSzPts val="6500"/>
              <a:buNone/>
              <a:defRPr sz="6500">
                <a:solidFill>
                  <a:schemeClr val="lt1"/>
                </a:solidFill>
              </a:defRPr>
            </a:lvl4pPr>
            <a:lvl5pPr lvl="4" rtl="0" algn="r">
              <a:spcBef>
                <a:spcPts val="0"/>
              </a:spcBef>
              <a:spcAft>
                <a:spcPts val="0"/>
              </a:spcAft>
              <a:buClr>
                <a:schemeClr val="lt1"/>
              </a:buClr>
              <a:buSzPts val="6500"/>
              <a:buNone/>
              <a:defRPr sz="6500">
                <a:solidFill>
                  <a:schemeClr val="lt1"/>
                </a:solidFill>
              </a:defRPr>
            </a:lvl5pPr>
            <a:lvl6pPr lvl="5" rtl="0" algn="r">
              <a:spcBef>
                <a:spcPts val="0"/>
              </a:spcBef>
              <a:spcAft>
                <a:spcPts val="0"/>
              </a:spcAft>
              <a:buClr>
                <a:schemeClr val="lt1"/>
              </a:buClr>
              <a:buSzPts val="6500"/>
              <a:buNone/>
              <a:defRPr sz="6500">
                <a:solidFill>
                  <a:schemeClr val="lt1"/>
                </a:solidFill>
              </a:defRPr>
            </a:lvl6pPr>
            <a:lvl7pPr lvl="6" rtl="0" algn="r">
              <a:spcBef>
                <a:spcPts val="0"/>
              </a:spcBef>
              <a:spcAft>
                <a:spcPts val="0"/>
              </a:spcAft>
              <a:buClr>
                <a:schemeClr val="lt1"/>
              </a:buClr>
              <a:buSzPts val="6500"/>
              <a:buNone/>
              <a:defRPr sz="6500">
                <a:solidFill>
                  <a:schemeClr val="lt1"/>
                </a:solidFill>
              </a:defRPr>
            </a:lvl7pPr>
            <a:lvl8pPr lvl="7" rtl="0" algn="r">
              <a:spcBef>
                <a:spcPts val="0"/>
              </a:spcBef>
              <a:spcAft>
                <a:spcPts val="0"/>
              </a:spcAft>
              <a:buClr>
                <a:schemeClr val="lt1"/>
              </a:buClr>
              <a:buSzPts val="6500"/>
              <a:buNone/>
              <a:defRPr sz="6500">
                <a:solidFill>
                  <a:schemeClr val="lt1"/>
                </a:solidFill>
              </a:defRPr>
            </a:lvl8pPr>
            <a:lvl9pPr lvl="8" rtl="0" algn="r">
              <a:spcBef>
                <a:spcPts val="0"/>
              </a:spcBef>
              <a:spcAft>
                <a:spcPts val="0"/>
              </a:spcAft>
              <a:buClr>
                <a:schemeClr val="lt1"/>
              </a:buClr>
              <a:buSzPts val="6500"/>
              <a:buNone/>
              <a:defRPr sz="6500">
                <a:solidFill>
                  <a:schemeClr val="lt1"/>
                </a:solidFill>
              </a:defRPr>
            </a:lvl9pPr>
          </a:lstStyle>
          <a:p/>
        </p:txBody>
      </p:sp>
      <p:sp>
        <p:nvSpPr>
          <p:cNvPr id="66" name="Google Shape;66;p11"/>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25">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70" name="Google Shape;70;p12"/>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1" name="Google Shape;71;p12"/>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2" name="Google Shape;72;p12"/>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3" name="Google Shape;73;p12"/>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4" name="Google Shape;74;p12"/>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5" name="Google Shape;75;p12"/>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6" name="Google Shape;76;p12"/>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7" name="Google Shape;77;p12"/>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8" name="Google Shape;78;p12"/>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9" name="Google Shape;79;p12"/>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0" name="Google Shape;80;p12"/>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81" name="Google Shape;81;p12"/>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25_1">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84" name="Google Shape;84;p13"/>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5" name="Google Shape;85;p13"/>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6" name="Google Shape;86;p13"/>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7" name="Google Shape;87;p13"/>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USTOM_15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4">
  <p:cSld name="CUSTOM_27">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15"/>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p:txBody>
      </p:sp>
      <p:sp>
        <p:nvSpPr>
          <p:cNvPr id="92" name="Google Shape;92;p15"/>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28">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1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96" name="Google Shape;96;p16"/>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97" name="Google Shape;97;p16"/>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8" name="Google Shape;98;p16"/>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99" name="Google Shape;99;p16"/>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0" name="Google Shape;100;p16"/>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chemeClr val="accent6"/>
              </a:buClr>
              <a:buSzPts val="1400"/>
              <a:buNone/>
              <a:defRPr sz="1400">
                <a:solidFill>
                  <a:schemeClr val="accent6"/>
                </a:solidFill>
              </a:defRPr>
            </a:lvl2pPr>
            <a:lvl3pPr lvl="2" rtl="0" algn="r">
              <a:spcBef>
                <a:spcPts val="0"/>
              </a:spcBef>
              <a:spcAft>
                <a:spcPts val="0"/>
              </a:spcAft>
              <a:buClr>
                <a:schemeClr val="accent6"/>
              </a:buClr>
              <a:buSzPts val="1400"/>
              <a:buNone/>
              <a:defRPr sz="1400">
                <a:solidFill>
                  <a:schemeClr val="accent6"/>
                </a:solidFill>
              </a:defRPr>
            </a:lvl3pPr>
            <a:lvl4pPr lvl="3" rtl="0" algn="r">
              <a:spcBef>
                <a:spcPts val="0"/>
              </a:spcBef>
              <a:spcAft>
                <a:spcPts val="0"/>
              </a:spcAft>
              <a:buClr>
                <a:schemeClr val="accent6"/>
              </a:buClr>
              <a:buSzPts val="1400"/>
              <a:buNone/>
              <a:defRPr sz="1400">
                <a:solidFill>
                  <a:schemeClr val="accent6"/>
                </a:solidFill>
              </a:defRPr>
            </a:lvl4pPr>
            <a:lvl5pPr lvl="4" rtl="0" algn="r">
              <a:spcBef>
                <a:spcPts val="0"/>
              </a:spcBef>
              <a:spcAft>
                <a:spcPts val="0"/>
              </a:spcAft>
              <a:buClr>
                <a:schemeClr val="accent6"/>
              </a:buClr>
              <a:buSzPts val="1400"/>
              <a:buNone/>
              <a:defRPr sz="1400">
                <a:solidFill>
                  <a:schemeClr val="accent6"/>
                </a:solidFill>
              </a:defRPr>
            </a:lvl5pPr>
            <a:lvl6pPr lvl="5" rtl="0" algn="r">
              <a:spcBef>
                <a:spcPts val="0"/>
              </a:spcBef>
              <a:spcAft>
                <a:spcPts val="0"/>
              </a:spcAft>
              <a:buClr>
                <a:schemeClr val="accent6"/>
              </a:buClr>
              <a:buSzPts val="1400"/>
              <a:buNone/>
              <a:defRPr sz="1400">
                <a:solidFill>
                  <a:schemeClr val="accent6"/>
                </a:solidFill>
              </a:defRPr>
            </a:lvl6pPr>
            <a:lvl7pPr lvl="6" rtl="0" algn="r">
              <a:spcBef>
                <a:spcPts val="0"/>
              </a:spcBef>
              <a:spcAft>
                <a:spcPts val="0"/>
              </a:spcAft>
              <a:buClr>
                <a:schemeClr val="accent6"/>
              </a:buClr>
              <a:buSzPts val="1400"/>
              <a:buNone/>
              <a:defRPr sz="1400">
                <a:solidFill>
                  <a:schemeClr val="accent6"/>
                </a:solidFill>
              </a:defRPr>
            </a:lvl7pPr>
            <a:lvl8pPr lvl="7" rtl="0" algn="r">
              <a:spcBef>
                <a:spcPts val="0"/>
              </a:spcBef>
              <a:spcAft>
                <a:spcPts val="0"/>
              </a:spcAft>
              <a:buClr>
                <a:schemeClr val="accent6"/>
              </a:buClr>
              <a:buSzPts val="1400"/>
              <a:buNone/>
              <a:defRPr sz="1400">
                <a:solidFill>
                  <a:schemeClr val="accent6"/>
                </a:solidFill>
              </a:defRPr>
            </a:lvl8pPr>
            <a:lvl9pPr lvl="8" rtl="0" algn="r">
              <a:spcBef>
                <a:spcPts val="0"/>
              </a:spcBef>
              <a:spcAft>
                <a:spcPts val="0"/>
              </a:spcAft>
              <a:buClr>
                <a:schemeClr val="accent6"/>
              </a:buClr>
              <a:buSzPts val="1400"/>
              <a:buNone/>
              <a:defRPr sz="1400">
                <a:solidFill>
                  <a:schemeClr val="accent6"/>
                </a:solidFill>
              </a:defRPr>
            </a:lvl9pPr>
          </a:lstStyle>
          <a:p/>
        </p:txBody>
      </p:sp>
      <p:sp>
        <p:nvSpPr>
          <p:cNvPr id="101" name="Google Shape;101;p16"/>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02" name="Google Shape;102;p16"/>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chemeClr val="accent6"/>
              </a:buClr>
              <a:buSzPts val="1400"/>
              <a:buNone/>
              <a:defRPr sz="1400">
                <a:solidFill>
                  <a:schemeClr val="accent6"/>
                </a:solidFill>
              </a:defRPr>
            </a:lvl2pPr>
            <a:lvl3pPr lvl="2" rtl="0" algn="r">
              <a:spcBef>
                <a:spcPts val="0"/>
              </a:spcBef>
              <a:spcAft>
                <a:spcPts val="0"/>
              </a:spcAft>
              <a:buClr>
                <a:schemeClr val="accent6"/>
              </a:buClr>
              <a:buSzPts val="1400"/>
              <a:buNone/>
              <a:defRPr sz="1400">
                <a:solidFill>
                  <a:schemeClr val="accent6"/>
                </a:solidFill>
              </a:defRPr>
            </a:lvl3pPr>
            <a:lvl4pPr lvl="3" rtl="0" algn="r">
              <a:spcBef>
                <a:spcPts val="0"/>
              </a:spcBef>
              <a:spcAft>
                <a:spcPts val="0"/>
              </a:spcAft>
              <a:buClr>
                <a:schemeClr val="accent6"/>
              </a:buClr>
              <a:buSzPts val="1400"/>
              <a:buNone/>
              <a:defRPr sz="1400">
                <a:solidFill>
                  <a:schemeClr val="accent6"/>
                </a:solidFill>
              </a:defRPr>
            </a:lvl4pPr>
            <a:lvl5pPr lvl="4" rtl="0" algn="r">
              <a:spcBef>
                <a:spcPts val="0"/>
              </a:spcBef>
              <a:spcAft>
                <a:spcPts val="0"/>
              </a:spcAft>
              <a:buClr>
                <a:schemeClr val="accent6"/>
              </a:buClr>
              <a:buSzPts val="1400"/>
              <a:buNone/>
              <a:defRPr sz="1400">
                <a:solidFill>
                  <a:schemeClr val="accent6"/>
                </a:solidFill>
              </a:defRPr>
            </a:lvl5pPr>
            <a:lvl6pPr lvl="5" rtl="0" algn="r">
              <a:spcBef>
                <a:spcPts val="0"/>
              </a:spcBef>
              <a:spcAft>
                <a:spcPts val="0"/>
              </a:spcAft>
              <a:buClr>
                <a:schemeClr val="accent6"/>
              </a:buClr>
              <a:buSzPts val="1400"/>
              <a:buNone/>
              <a:defRPr sz="1400">
                <a:solidFill>
                  <a:schemeClr val="accent6"/>
                </a:solidFill>
              </a:defRPr>
            </a:lvl6pPr>
            <a:lvl7pPr lvl="6" rtl="0" algn="r">
              <a:spcBef>
                <a:spcPts val="0"/>
              </a:spcBef>
              <a:spcAft>
                <a:spcPts val="0"/>
              </a:spcAft>
              <a:buClr>
                <a:schemeClr val="accent6"/>
              </a:buClr>
              <a:buSzPts val="1400"/>
              <a:buNone/>
              <a:defRPr sz="1400">
                <a:solidFill>
                  <a:schemeClr val="accent6"/>
                </a:solidFill>
              </a:defRPr>
            </a:lvl7pPr>
            <a:lvl8pPr lvl="7" rtl="0" algn="r">
              <a:spcBef>
                <a:spcPts val="0"/>
              </a:spcBef>
              <a:spcAft>
                <a:spcPts val="0"/>
              </a:spcAft>
              <a:buClr>
                <a:schemeClr val="accent6"/>
              </a:buClr>
              <a:buSzPts val="1400"/>
              <a:buNone/>
              <a:defRPr sz="1400">
                <a:solidFill>
                  <a:schemeClr val="accent6"/>
                </a:solidFill>
              </a:defRPr>
            </a:lvl8pPr>
            <a:lvl9pPr lvl="8" rtl="0" algn="r">
              <a:spcBef>
                <a:spcPts val="0"/>
              </a:spcBef>
              <a:spcAft>
                <a:spcPts val="0"/>
              </a:spcAft>
              <a:buClr>
                <a:schemeClr val="accent6"/>
              </a:buClr>
              <a:buSzPts val="1400"/>
              <a:buNone/>
              <a:defRPr sz="1400">
                <a:solidFill>
                  <a:schemeClr val="accent6"/>
                </a:solidFill>
              </a:defRPr>
            </a:lvl9pPr>
          </a:lstStyle>
          <a:p/>
        </p:txBody>
      </p:sp>
      <p:sp>
        <p:nvSpPr>
          <p:cNvPr id="103" name="Google Shape;103;p16"/>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29">
    <p:bg>
      <p:bgPr>
        <a:noFill/>
      </p:bgPr>
    </p:bg>
    <p:spTree>
      <p:nvGrpSpPr>
        <p:cNvPr id="104" name="Shape 104"/>
        <p:cNvGrpSpPr/>
        <p:nvPr/>
      </p:nvGrpSpPr>
      <p:grpSpPr>
        <a:xfrm>
          <a:off x="0" y="0"/>
          <a:ext cx="0" cy="0"/>
          <a:chOff x="0" y="0"/>
          <a:chExt cx="0" cy="0"/>
        </a:xfrm>
      </p:grpSpPr>
      <p:sp>
        <p:nvSpPr>
          <p:cNvPr id="105" name="Google Shape;105;p17"/>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5">
  <p:cSld name="CUSTOM_30">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p:txBody>
      </p:sp>
      <p:sp>
        <p:nvSpPr>
          <p:cNvPr id="108" name="Google Shape;108;p18"/>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USTOM_15_1_1">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4">
  <p:cSld name="CUSTOM_15_1_1_1">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2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7">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3" name="Google Shape;13;p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14" name="Google Shape;14;p3"/>
          <p:cNvSpPr txBox="1"/>
          <p:nvPr>
            <p:ph idx="1" type="subTitle"/>
          </p:nvPr>
        </p:nvSpPr>
        <p:spPr>
          <a:xfrm>
            <a:off x="690446" y="6564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15" name="Google Shape;15;p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2" name="Google Shape;22;p3"/>
          <p:cNvSpPr txBox="1"/>
          <p:nvPr>
            <p:ph idx="13" type="subTitle"/>
          </p:nvPr>
        </p:nvSpPr>
        <p:spPr>
          <a:xfrm>
            <a:off x="690446" y="16226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23" name="Google Shape;23;p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4" name="Google Shape;24;p3"/>
          <p:cNvSpPr txBox="1"/>
          <p:nvPr>
            <p:ph idx="15" type="subTitle"/>
          </p:nvPr>
        </p:nvSpPr>
        <p:spPr>
          <a:xfrm>
            <a:off x="690446" y="25961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25" name="Google Shape;25;p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6" name="Google Shape;26;p3"/>
          <p:cNvSpPr txBox="1"/>
          <p:nvPr>
            <p:ph idx="17" type="subTitle"/>
          </p:nvPr>
        </p:nvSpPr>
        <p:spPr>
          <a:xfrm>
            <a:off x="6811558" y="22300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27" name="Google Shape;27;p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8" name="Google Shape;28;p3"/>
          <p:cNvSpPr txBox="1"/>
          <p:nvPr>
            <p:ph idx="19" type="subTitle"/>
          </p:nvPr>
        </p:nvSpPr>
        <p:spPr>
          <a:xfrm>
            <a:off x="6811558" y="32539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29" name="Google Shape;29;p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0" name="Google Shape;30;p3"/>
          <p:cNvSpPr txBox="1"/>
          <p:nvPr>
            <p:ph idx="21" type="subTitle"/>
          </p:nvPr>
        </p:nvSpPr>
        <p:spPr>
          <a:xfrm>
            <a:off x="6811558" y="42661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6">
  <p:cSld name="CUSTOM_31">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21"/>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chemeClr val="lt1"/>
              </a:buClr>
              <a:buSzPts val="6500"/>
              <a:buNone/>
              <a:defRPr sz="6500">
                <a:solidFill>
                  <a:schemeClr val="lt1"/>
                </a:solidFill>
              </a:defRPr>
            </a:lvl2pPr>
            <a:lvl3pPr lvl="2" rtl="0" algn="r">
              <a:spcBef>
                <a:spcPts val="0"/>
              </a:spcBef>
              <a:spcAft>
                <a:spcPts val="0"/>
              </a:spcAft>
              <a:buClr>
                <a:schemeClr val="lt1"/>
              </a:buClr>
              <a:buSzPts val="6500"/>
              <a:buNone/>
              <a:defRPr sz="6500">
                <a:solidFill>
                  <a:schemeClr val="lt1"/>
                </a:solidFill>
              </a:defRPr>
            </a:lvl3pPr>
            <a:lvl4pPr lvl="3" rtl="0" algn="r">
              <a:spcBef>
                <a:spcPts val="0"/>
              </a:spcBef>
              <a:spcAft>
                <a:spcPts val="0"/>
              </a:spcAft>
              <a:buClr>
                <a:schemeClr val="lt1"/>
              </a:buClr>
              <a:buSzPts val="6500"/>
              <a:buNone/>
              <a:defRPr sz="6500">
                <a:solidFill>
                  <a:schemeClr val="lt1"/>
                </a:solidFill>
              </a:defRPr>
            </a:lvl4pPr>
            <a:lvl5pPr lvl="4" rtl="0" algn="r">
              <a:spcBef>
                <a:spcPts val="0"/>
              </a:spcBef>
              <a:spcAft>
                <a:spcPts val="0"/>
              </a:spcAft>
              <a:buClr>
                <a:schemeClr val="lt1"/>
              </a:buClr>
              <a:buSzPts val="6500"/>
              <a:buNone/>
              <a:defRPr sz="6500">
                <a:solidFill>
                  <a:schemeClr val="lt1"/>
                </a:solidFill>
              </a:defRPr>
            </a:lvl5pPr>
            <a:lvl6pPr lvl="5" rtl="0" algn="r">
              <a:spcBef>
                <a:spcPts val="0"/>
              </a:spcBef>
              <a:spcAft>
                <a:spcPts val="0"/>
              </a:spcAft>
              <a:buClr>
                <a:schemeClr val="lt1"/>
              </a:buClr>
              <a:buSzPts val="6500"/>
              <a:buNone/>
              <a:defRPr sz="6500">
                <a:solidFill>
                  <a:schemeClr val="lt1"/>
                </a:solidFill>
              </a:defRPr>
            </a:lvl6pPr>
            <a:lvl7pPr lvl="6" rtl="0" algn="r">
              <a:spcBef>
                <a:spcPts val="0"/>
              </a:spcBef>
              <a:spcAft>
                <a:spcPts val="0"/>
              </a:spcAft>
              <a:buClr>
                <a:schemeClr val="lt1"/>
              </a:buClr>
              <a:buSzPts val="6500"/>
              <a:buNone/>
              <a:defRPr sz="6500">
                <a:solidFill>
                  <a:schemeClr val="lt1"/>
                </a:solidFill>
              </a:defRPr>
            </a:lvl7pPr>
            <a:lvl8pPr lvl="7" rtl="0" algn="r">
              <a:spcBef>
                <a:spcPts val="0"/>
              </a:spcBef>
              <a:spcAft>
                <a:spcPts val="0"/>
              </a:spcAft>
              <a:buClr>
                <a:schemeClr val="lt1"/>
              </a:buClr>
              <a:buSzPts val="6500"/>
              <a:buNone/>
              <a:defRPr sz="6500">
                <a:solidFill>
                  <a:schemeClr val="lt1"/>
                </a:solidFill>
              </a:defRPr>
            </a:lvl8pPr>
            <a:lvl9pPr lvl="8" rtl="0" algn="r">
              <a:spcBef>
                <a:spcPts val="0"/>
              </a:spcBef>
              <a:spcAft>
                <a:spcPts val="0"/>
              </a:spcAft>
              <a:buClr>
                <a:schemeClr val="lt1"/>
              </a:buClr>
              <a:buSzPts val="6500"/>
              <a:buNone/>
              <a:defRPr sz="6500">
                <a:solidFill>
                  <a:schemeClr val="lt1"/>
                </a:solidFill>
              </a:defRPr>
            </a:lvl9pPr>
          </a:lstStyle>
          <a:p/>
        </p:txBody>
      </p:sp>
      <p:sp>
        <p:nvSpPr>
          <p:cNvPr id="116" name="Google Shape;116;p21"/>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5">
  <p:cSld name="CUSTOM_15_1_1_1_1">
    <p:bg>
      <p:bgPr>
        <a:blipFill>
          <a:blip r:embed="rId2">
            <a:alphaModFix/>
          </a:blip>
          <a:stretch>
            <a:fillRect/>
          </a:stretch>
        </a:blipFill>
      </p:bgPr>
    </p:bg>
    <p:spTree>
      <p:nvGrpSpPr>
        <p:cNvPr id="118" name="Shape 118"/>
        <p:cNvGrpSpPr/>
        <p:nvPr/>
      </p:nvGrpSpPr>
      <p:grpSpPr>
        <a:xfrm>
          <a:off x="0" y="0"/>
          <a:ext cx="0" cy="0"/>
          <a:chOff x="0" y="0"/>
          <a:chExt cx="0" cy="0"/>
        </a:xfrm>
      </p:grpSpPr>
      <p:sp>
        <p:nvSpPr>
          <p:cNvPr id="119" name="Google Shape;119;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2">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23"/>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4800"/>
              <a:buNone/>
              <a:defRPr sz="4800"/>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122" name="Google Shape;122;p23"/>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3" name="Google Shape;123;p23"/>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b="1" lang="en" sz="1000">
                <a:solidFill>
                  <a:schemeClr val="dk1"/>
                </a:solidFill>
                <a:uFill>
                  <a:noFill/>
                </a:uFill>
                <a:latin typeface="Roboto Condensed"/>
                <a:ea typeface="Roboto Condensed"/>
                <a:cs typeface="Roboto Condensed"/>
                <a:sym typeface="Roboto Condensed"/>
                <a:hlinkClick r:id="rId3">
                  <a:extLst>
                    <a:ext uri="{A12FA001-AC4F-418D-AE19-62706E023703}">
                      <ahyp:hlinkClr val="tx"/>
                    </a:ext>
                  </a:extLst>
                </a:hlinkClick>
              </a:rPr>
              <a:t>Slidesgo</a:t>
            </a:r>
            <a:r>
              <a:rPr lang="en" sz="1000">
                <a:solidFill>
                  <a:schemeClr val="dk1"/>
                </a:solidFill>
                <a:latin typeface="Roboto Condensed Light"/>
                <a:ea typeface="Roboto Condensed Light"/>
                <a:cs typeface="Roboto Condensed Light"/>
                <a:sym typeface="Roboto Condensed Light"/>
              </a:rPr>
              <a:t>, including icons by </a:t>
            </a:r>
            <a:r>
              <a:rPr b="1" lang="en" sz="1000">
                <a:solidFill>
                  <a:schemeClr val="dk1"/>
                </a:solidFill>
                <a:uFill>
                  <a:noFill/>
                </a:uFill>
                <a:latin typeface="Roboto Condensed"/>
                <a:ea typeface="Roboto Condensed"/>
                <a:cs typeface="Roboto Condensed"/>
                <a:sym typeface="Roboto Condensed"/>
                <a:hlinkClick r:id="rId4">
                  <a:extLst>
                    <a:ext uri="{A12FA001-AC4F-418D-AE19-62706E023703}">
                      <ahyp:hlinkClr val="tx"/>
                    </a:ext>
                  </a:extLst>
                </a:hlinkClick>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b="1" lang="en" sz="1000">
                <a:solidFill>
                  <a:schemeClr val="dk1"/>
                </a:solidFill>
                <a:uFill>
                  <a:noFill/>
                </a:uFill>
                <a:latin typeface="Roboto Condensed"/>
                <a:ea typeface="Roboto Condensed"/>
                <a:cs typeface="Roboto Condensed"/>
                <a:sym typeface="Roboto Condensed"/>
                <a:hlinkClick r:id="rId5">
                  <a:extLst>
                    <a:ext uri="{A12FA001-AC4F-418D-AE19-62706E023703}">
                      <ahyp:hlinkClr val="tx"/>
                    </a:ext>
                  </a:extLst>
                </a:hlinkClick>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en" sz="900">
                <a:solidFill>
                  <a:schemeClr val="dk1"/>
                </a:solidFill>
                <a:latin typeface="Roboto Condensed"/>
                <a:ea typeface="Roboto Condensed"/>
                <a:cs typeface="Roboto Condensed"/>
                <a:sym typeface="Roboto Condensed"/>
              </a:rPr>
              <a:t>Please keep this slide for attribution.</a:t>
            </a:r>
            <a:endParaRPr b="1" sz="900">
              <a:solidFill>
                <a:schemeClr val="dk1"/>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14">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24"/>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26" name="Google Shape;126;p2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33">
    <p:bg>
      <p:bgPr>
        <a:noFill/>
      </p:bgPr>
    </p:bg>
    <p:spTree>
      <p:nvGrpSpPr>
        <p:cNvPr id="127" name="Shape 1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CUSTOM_18">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p:txBody>
      </p:sp>
      <p:sp>
        <p:nvSpPr>
          <p:cNvPr id="33" name="Google Shape;33;p4"/>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CUSTOM_12">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5"/>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Clr>
                <a:schemeClr val="accent6"/>
              </a:buClr>
              <a:buSzPts val="1600"/>
              <a:buNone/>
              <a:defRPr sz="1600">
                <a:solidFill>
                  <a:schemeClr val="accent6"/>
                </a:solidFill>
              </a:defRPr>
            </a:lvl2pPr>
            <a:lvl3pPr lvl="2" rtl="0">
              <a:spcBef>
                <a:spcPts val="0"/>
              </a:spcBef>
              <a:spcAft>
                <a:spcPts val="0"/>
              </a:spcAft>
              <a:buClr>
                <a:schemeClr val="accent6"/>
              </a:buClr>
              <a:buSzPts val="1600"/>
              <a:buNone/>
              <a:defRPr sz="1600">
                <a:solidFill>
                  <a:schemeClr val="accent6"/>
                </a:solidFill>
              </a:defRPr>
            </a:lvl3pPr>
            <a:lvl4pPr lvl="3" rtl="0">
              <a:spcBef>
                <a:spcPts val="0"/>
              </a:spcBef>
              <a:spcAft>
                <a:spcPts val="0"/>
              </a:spcAft>
              <a:buClr>
                <a:schemeClr val="accent6"/>
              </a:buClr>
              <a:buSzPts val="1600"/>
              <a:buNone/>
              <a:defRPr sz="1600">
                <a:solidFill>
                  <a:schemeClr val="accent6"/>
                </a:solidFill>
              </a:defRPr>
            </a:lvl4pPr>
            <a:lvl5pPr lvl="4" rtl="0">
              <a:spcBef>
                <a:spcPts val="0"/>
              </a:spcBef>
              <a:spcAft>
                <a:spcPts val="0"/>
              </a:spcAft>
              <a:buClr>
                <a:schemeClr val="accent6"/>
              </a:buClr>
              <a:buSzPts val="1600"/>
              <a:buNone/>
              <a:defRPr sz="1600">
                <a:solidFill>
                  <a:schemeClr val="accent6"/>
                </a:solidFill>
              </a:defRPr>
            </a:lvl5pPr>
            <a:lvl6pPr lvl="5" rtl="0">
              <a:spcBef>
                <a:spcPts val="0"/>
              </a:spcBef>
              <a:spcAft>
                <a:spcPts val="0"/>
              </a:spcAft>
              <a:buClr>
                <a:schemeClr val="accent6"/>
              </a:buClr>
              <a:buSzPts val="1600"/>
              <a:buNone/>
              <a:defRPr sz="1600">
                <a:solidFill>
                  <a:schemeClr val="accent6"/>
                </a:solidFill>
              </a:defRPr>
            </a:lvl6pPr>
            <a:lvl7pPr lvl="6" rtl="0">
              <a:spcBef>
                <a:spcPts val="0"/>
              </a:spcBef>
              <a:spcAft>
                <a:spcPts val="0"/>
              </a:spcAft>
              <a:buClr>
                <a:schemeClr val="accent6"/>
              </a:buClr>
              <a:buSzPts val="1600"/>
              <a:buNone/>
              <a:defRPr sz="1600">
                <a:solidFill>
                  <a:schemeClr val="accent6"/>
                </a:solidFill>
              </a:defRPr>
            </a:lvl7pPr>
            <a:lvl8pPr lvl="7" rtl="0">
              <a:spcBef>
                <a:spcPts val="0"/>
              </a:spcBef>
              <a:spcAft>
                <a:spcPts val="0"/>
              </a:spcAft>
              <a:buClr>
                <a:schemeClr val="accent6"/>
              </a:buClr>
              <a:buSzPts val="1600"/>
              <a:buNone/>
              <a:defRPr sz="1600">
                <a:solidFill>
                  <a:schemeClr val="accent6"/>
                </a:solidFill>
              </a:defRPr>
            </a:lvl8pPr>
            <a:lvl9pPr lvl="8" rtl="0">
              <a:spcBef>
                <a:spcPts val="0"/>
              </a:spcBef>
              <a:spcAft>
                <a:spcPts val="0"/>
              </a:spcAft>
              <a:buClr>
                <a:schemeClr val="accent6"/>
              </a:buClr>
              <a:buSzPts val="1600"/>
              <a:buNone/>
              <a:defRPr sz="1600">
                <a:solidFill>
                  <a:schemeClr val="accent6"/>
                </a:solidFill>
              </a:defRPr>
            </a:lvl9pPr>
          </a:lstStyle>
          <a:p/>
        </p:txBody>
      </p:sp>
      <p:sp>
        <p:nvSpPr>
          <p:cNvPr id="37" name="Google Shape;37;p5"/>
          <p:cNvSpPr txBox="1"/>
          <p:nvPr>
            <p:ph idx="1" type="subTitle"/>
          </p:nvPr>
        </p:nvSpPr>
        <p:spPr>
          <a:xfrm>
            <a:off x="2459550" y="2314225"/>
            <a:ext cx="4224900" cy="178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15">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CUSTOM_2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7"/>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chemeClr val="lt1"/>
              </a:buClr>
              <a:buSzPts val="6500"/>
              <a:buNone/>
              <a:defRPr sz="6500">
                <a:solidFill>
                  <a:schemeClr val="lt1"/>
                </a:solidFill>
              </a:defRPr>
            </a:lvl2pPr>
            <a:lvl3pPr lvl="2" rtl="0" algn="r">
              <a:spcBef>
                <a:spcPts val="0"/>
              </a:spcBef>
              <a:spcAft>
                <a:spcPts val="0"/>
              </a:spcAft>
              <a:buClr>
                <a:schemeClr val="lt1"/>
              </a:buClr>
              <a:buSzPts val="6500"/>
              <a:buNone/>
              <a:defRPr sz="6500">
                <a:solidFill>
                  <a:schemeClr val="lt1"/>
                </a:solidFill>
              </a:defRPr>
            </a:lvl3pPr>
            <a:lvl4pPr lvl="3" rtl="0" algn="r">
              <a:spcBef>
                <a:spcPts val="0"/>
              </a:spcBef>
              <a:spcAft>
                <a:spcPts val="0"/>
              </a:spcAft>
              <a:buClr>
                <a:schemeClr val="lt1"/>
              </a:buClr>
              <a:buSzPts val="6500"/>
              <a:buNone/>
              <a:defRPr sz="6500">
                <a:solidFill>
                  <a:schemeClr val="lt1"/>
                </a:solidFill>
              </a:defRPr>
            </a:lvl4pPr>
            <a:lvl5pPr lvl="4" rtl="0" algn="r">
              <a:spcBef>
                <a:spcPts val="0"/>
              </a:spcBef>
              <a:spcAft>
                <a:spcPts val="0"/>
              </a:spcAft>
              <a:buClr>
                <a:schemeClr val="lt1"/>
              </a:buClr>
              <a:buSzPts val="6500"/>
              <a:buNone/>
              <a:defRPr sz="6500">
                <a:solidFill>
                  <a:schemeClr val="lt1"/>
                </a:solidFill>
              </a:defRPr>
            </a:lvl5pPr>
            <a:lvl6pPr lvl="5" rtl="0" algn="r">
              <a:spcBef>
                <a:spcPts val="0"/>
              </a:spcBef>
              <a:spcAft>
                <a:spcPts val="0"/>
              </a:spcAft>
              <a:buClr>
                <a:schemeClr val="lt1"/>
              </a:buClr>
              <a:buSzPts val="6500"/>
              <a:buNone/>
              <a:defRPr sz="6500">
                <a:solidFill>
                  <a:schemeClr val="lt1"/>
                </a:solidFill>
              </a:defRPr>
            </a:lvl6pPr>
            <a:lvl7pPr lvl="6" rtl="0" algn="r">
              <a:spcBef>
                <a:spcPts val="0"/>
              </a:spcBef>
              <a:spcAft>
                <a:spcPts val="0"/>
              </a:spcAft>
              <a:buClr>
                <a:schemeClr val="lt1"/>
              </a:buClr>
              <a:buSzPts val="6500"/>
              <a:buNone/>
              <a:defRPr sz="6500">
                <a:solidFill>
                  <a:schemeClr val="lt1"/>
                </a:solidFill>
              </a:defRPr>
            </a:lvl7pPr>
            <a:lvl8pPr lvl="7" rtl="0" algn="r">
              <a:spcBef>
                <a:spcPts val="0"/>
              </a:spcBef>
              <a:spcAft>
                <a:spcPts val="0"/>
              </a:spcAft>
              <a:buClr>
                <a:schemeClr val="lt1"/>
              </a:buClr>
              <a:buSzPts val="6500"/>
              <a:buNone/>
              <a:defRPr sz="6500">
                <a:solidFill>
                  <a:schemeClr val="lt1"/>
                </a:solidFill>
              </a:defRPr>
            </a:lvl8pPr>
            <a:lvl9pPr lvl="8" rtl="0" algn="r">
              <a:spcBef>
                <a:spcPts val="0"/>
              </a:spcBef>
              <a:spcAft>
                <a:spcPts val="0"/>
              </a:spcAft>
              <a:buClr>
                <a:schemeClr val="lt1"/>
              </a:buClr>
              <a:buSzPts val="6500"/>
              <a:buNone/>
              <a:defRPr sz="6500">
                <a:solidFill>
                  <a:schemeClr val="lt1"/>
                </a:solidFill>
              </a:defRPr>
            </a:lvl9pPr>
          </a:lstStyle>
          <a:p/>
        </p:txBody>
      </p:sp>
      <p:sp>
        <p:nvSpPr>
          <p:cNvPr id="42" name="Google Shape;42;p7"/>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photo">
  <p:cSld name="CUSTOM_2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8"/>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000"/>
            </a:lvl1pPr>
            <a:lvl2pPr lvl="1" rtl="0" algn="r">
              <a:spcBef>
                <a:spcPts val="0"/>
              </a:spcBef>
              <a:spcAft>
                <a:spcPts val="0"/>
              </a:spcAft>
              <a:buClr>
                <a:schemeClr val="accent6"/>
              </a:buClr>
              <a:buSzPts val="2000"/>
              <a:buNone/>
              <a:defRPr sz="2000">
                <a:solidFill>
                  <a:schemeClr val="accent6"/>
                </a:solidFill>
              </a:defRPr>
            </a:lvl2pPr>
            <a:lvl3pPr lvl="2" rtl="0" algn="r">
              <a:spcBef>
                <a:spcPts val="0"/>
              </a:spcBef>
              <a:spcAft>
                <a:spcPts val="0"/>
              </a:spcAft>
              <a:buClr>
                <a:schemeClr val="accent6"/>
              </a:buClr>
              <a:buSzPts val="2000"/>
              <a:buNone/>
              <a:defRPr sz="2000">
                <a:solidFill>
                  <a:schemeClr val="accent6"/>
                </a:solidFill>
              </a:defRPr>
            </a:lvl3pPr>
            <a:lvl4pPr lvl="3" rtl="0" algn="r">
              <a:spcBef>
                <a:spcPts val="0"/>
              </a:spcBef>
              <a:spcAft>
                <a:spcPts val="0"/>
              </a:spcAft>
              <a:buClr>
                <a:schemeClr val="accent6"/>
              </a:buClr>
              <a:buSzPts val="2000"/>
              <a:buNone/>
              <a:defRPr sz="2000">
                <a:solidFill>
                  <a:schemeClr val="accent6"/>
                </a:solidFill>
              </a:defRPr>
            </a:lvl4pPr>
            <a:lvl5pPr lvl="4" rtl="0" algn="r">
              <a:spcBef>
                <a:spcPts val="0"/>
              </a:spcBef>
              <a:spcAft>
                <a:spcPts val="0"/>
              </a:spcAft>
              <a:buClr>
                <a:schemeClr val="accent6"/>
              </a:buClr>
              <a:buSzPts val="2000"/>
              <a:buNone/>
              <a:defRPr sz="2000">
                <a:solidFill>
                  <a:schemeClr val="accent6"/>
                </a:solidFill>
              </a:defRPr>
            </a:lvl5pPr>
            <a:lvl6pPr lvl="5" rtl="0" algn="r">
              <a:spcBef>
                <a:spcPts val="0"/>
              </a:spcBef>
              <a:spcAft>
                <a:spcPts val="0"/>
              </a:spcAft>
              <a:buClr>
                <a:schemeClr val="accent6"/>
              </a:buClr>
              <a:buSzPts val="2000"/>
              <a:buNone/>
              <a:defRPr sz="2000">
                <a:solidFill>
                  <a:schemeClr val="accent6"/>
                </a:solidFill>
              </a:defRPr>
            </a:lvl6pPr>
            <a:lvl7pPr lvl="6" rtl="0" algn="r">
              <a:spcBef>
                <a:spcPts val="0"/>
              </a:spcBef>
              <a:spcAft>
                <a:spcPts val="0"/>
              </a:spcAft>
              <a:buClr>
                <a:schemeClr val="accent6"/>
              </a:buClr>
              <a:buSzPts val="2000"/>
              <a:buNone/>
              <a:defRPr sz="2000">
                <a:solidFill>
                  <a:schemeClr val="accent6"/>
                </a:solidFill>
              </a:defRPr>
            </a:lvl7pPr>
            <a:lvl8pPr lvl="7" rtl="0" algn="r">
              <a:spcBef>
                <a:spcPts val="0"/>
              </a:spcBef>
              <a:spcAft>
                <a:spcPts val="0"/>
              </a:spcAft>
              <a:buClr>
                <a:schemeClr val="accent6"/>
              </a:buClr>
              <a:buSzPts val="2000"/>
              <a:buNone/>
              <a:defRPr sz="2000">
                <a:solidFill>
                  <a:schemeClr val="accent6"/>
                </a:solidFill>
              </a:defRPr>
            </a:lvl8pPr>
            <a:lvl9pPr lvl="8" rtl="0" algn="r">
              <a:spcBef>
                <a:spcPts val="0"/>
              </a:spcBef>
              <a:spcAft>
                <a:spcPts val="0"/>
              </a:spcAft>
              <a:buClr>
                <a:schemeClr val="accent6"/>
              </a:buClr>
              <a:buSzPts val="2000"/>
              <a:buNone/>
              <a:defRPr sz="2000">
                <a:solidFill>
                  <a:schemeClr val="accent6"/>
                </a:solidFill>
              </a:defRPr>
            </a:lvl9pPr>
          </a:lstStyle>
          <a:p/>
        </p:txBody>
      </p:sp>
      <p:sp>
        <p:nvSpPr>
          <p:cNvPr id="46" name="Google Shape;46;p8"/>
          <p:cNvSpPr txBox="1"/>
          <p:nvPr>
            <p:ph idx="1" type="subTitle"/>
          </p:nvPr>
        </p:nvSpPr>
        <p:spPr>
          <a:xfrm>
            <a:off x="1179233" y="3058425"/>
            <a:ext cx="30951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47" name="Google Shape;47;p8"/>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p:cSld name="CUSTOM_26">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0" name="Google Shape;50;p9"/>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p:nvPr>
            <p:ph idx="1" type="subTitle"/>
          </p:nvPr>
        </p:nvSpPr>
        <p:spPr>
          <a:xfrm flipH="1">
            <a:off x="3481677" y="1666454"/>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52" name="Google Shape;52;p9"/>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54" name="Google Shape;54;p9"/>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24">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8" name="Google Shape;58;p10"/>
          <p:cNvSpPr txBox="1"/>
          <p:nvPr>
            <p:ph idx="2"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p:txBody>
      </p:sp>
      <p:sp>
        <p:nvSpPr>
          <p:cNvPr id="59" name="Google Shape;59;p10"/>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60" name="Google Shape;60;p10"/>
          <p:cNvSpPr txBox="1"/>
          <p:nvPr>
            <p:ph idx="3"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p:txBody>
      </p:sp>
      <p:sp>
        <p:nvSpPr>
          <p:cNvPr id="61" name="Google Shape;61;p10"/>
          <p:cNvSpPr txBox="1"/>
          <p:nvPr>
            <p:ph idx="4"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62" name="Google Shape;62;p10"/>
          <p:cNvSpPr txBox="1"/>
          <p:nvPr>
            <p:ph idx="5"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p:txBody>
      </p:sp>
      <p:sp>
        <p:nvSpPr>
          <p:cNvPr id="63" name="Google Shape;63;p10"/>
          <p:cNvSpPr txBox="1"/>
          <p:nvPr>
            <p:ph idx="6"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Exo 2"/>
              <a:buNone/>
              <a:defRPr b="1" sz="2800">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indent="-304800" lvl="1" marL="914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indent="-304800" lvl="2" marL="1371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indent="-304800" lvl="3" marL="1828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indent="-304800" lvl="4" marL="22860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indent="-304800" lvl="5" marL="27432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indent="-304800" lvl="6" marL="3200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indent="-304800" lvl="7" marL="3657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indent="-304800" lvl="8" marL="411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 Id="rId3" Type="http://schemas.openxmlformats.org/officeDocument/2006/relationships/image" Target="../media/image21.jpg"/><Relationship Id="rId4" Type="http://schemas.openxmlformats.org/officeDocument/2006/relationships/image" Target="../media/image23.jpg"/><Relationship Id="rId5" Type="http://schemas.openxmlformats.org/officeDocument/2006/relationships/image" Target="../media/image2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6"/>
          <p:cNvSpPr txBox="1"/>
          <p:nvPr>
            <p:ph idx="1" type="subTitle"/>
          </p:nvPr>
        </p:nvSpPr>
        <p:spPr>
          <a:xfrm>
            <a:off x="5093400" y="3283175"/>
            <a:ext cx="2922000" cy="520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1900">
                <a:latin typeface="Montserrat Medium"/>
                <a:ea typeface="Montserrat Medium"/>
                <a:cs typeface="Montserrat Medium"/>
                <a:sym typeface="Montserrat Medium"/>
              </a:rPr>
              <a:t>We aspire to teach !!</a:t>
            </a:r>
            <a:endParaRPr sz="1900">
              <a:latin typeface="Montserrat Medium"/>
              <a:ea typeface="Montserrat Medium"/>
              <a:cs typeface="Montserrat Medium"/>
              <a:sym typeface="Montserrat Medium"/>
            </a:endParaRPr>
          </a:p>
        </p:txBody>
      </p:sp>
      <p:sp>
        <p:nvSpPr>
          <p:cNvPr id="133" name="Google Shape;133;p26"/>
          <p:cNvSpPr txBox="1"/>
          <p:nvPr>
            <p:ph type="ctrTitle"/>
          </p:nvPr>
        </p:nvSpPr>
        <p:spPr>
          <a:xfrm>
            <a:off x="4532700" y="2218125"/>
            <a:ext cx="3482700" cy="957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latin typeface="Merriweather"/>
                <a:ea typeface="Merriweather"/>
                <a:cs typeface="Merriweather"/>
                <a:sym typeface="Merriweather"/>
              </a:rPr>
              <a:t>Edu-Tech </a:t>
            </a:r>
            <a:endParaRPr>
              <a:latin typeface="Merriweather"/>
              <a:ea typeface="Merriweather"/>
              <a:cs typeface="Merriweather"/>
              <a:sym typeface="Merriweather"/>
            </a:endParaRPr>
          </a:p>
        </p:txBody>
      </p:sp>
      <p:cxnSp>
        <p:nvCxnSpPr>
          <p:cNvPr id="134" name="Google Shape;134;p26"/>
          <p:cNvCxnSpPr/>
          <p:nvPr/>
        </p:nvCxnSpPr>
        <p:spPr>
          <a:xfrm>
            <a:off x="6051725" y="3176000"/>
            <a:ext cx="3038700" cy="4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1000"/>
                                        <p:tgtEl>
                                          <p:spTgt spid="13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7"/>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140" name="Google Shape;140;p27"/>
          <p:cNvSpPr txBox="1"/>
          <p:nvPr>
            <p:ph idx="2" type="ctrTitle"/>
          </p:nvPr>
        </p:nvSpPr>
        <p:spPr>
          <a:xfrm>
            <a:off x="899999" y="615101"/>
            <a:ext cx="1464600" cy="436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latin typeface="Merriweather"/>
                <a:ea typeface="Merriweather"/>
                <a:cs typeface="Merriweather"/>
                <a:sym typeface="Merriweather"/>
              </a:rPr>
              <a:t>OVERVIEW</a:t>
            </a:r>
            <a:endParaRPr>
              <a:latin typeface="Merriweather"/>
              <a:ea typeface="Merriweather"/>
              <a:cs typeface="Merriweather"/>
              <a:sym typeface="Merriweather"/>
            </a:endParaRPr>
          </a:p>
        </p:txBody>
      </p:sp>
      <p:sp>
        <p:nvSpPr>
          <p:cNvPr id="141" name="Google Shape;141;p27"/>
          <p:cNvSpPr txBox="1"/>
          <p:nvPr>
            <p:ph idx="9" type="ctrTitle"/>
          </p:nvPr>
        </p:nvSpPr>
        <p:spPr>
          <a:xfrm>
            <a:off x="899999" y="1612264"/>
            <a:ext cx="1464600" cy="384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latin typeface="Merriweather"/>
                <a:ea typeface="Merriweather"/>
                <a:cs typeface="Merriweather"/>
                <a:sym typeface="Merriweather"/>
              </a:rPr>
              <a:t>TECH-STACK</a:t>
            </a:r>
            <a:endParaRPr>
              <a:latin typeface="Merriweather"/>
              <a:ea typeface="Merriweather"/>
              <a:cs typeface="Merriweather"/>
              <a:sym typeface="Merriweather"/>
            </a:endParaRPr>
          </a:p>
        </p:txBody>
      </p:sp>
      <p:sp>
        <p:nvSpPr>
          <p:cNvPr id="142" name="Google Shape;142;p27"/>
          <p:cNvSpPr txBox="1"/>
          <p:nvPr>
            <p:ph idx="3" type="title"/>
          </p:nvPr>
        </p:nvSpPr>
        <p:spPr>
          <a:xfrm>
            <a:off x="2118448" y="544448"/>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143" name="Google Shape;143;p27"/>
          <p:cNvSpPr txBox="1"/>
          <p:nvPr>
            <p:ph idx="5" type="title"/>
          </p:nvPr>
        </p:nvSpPr>
        <p:spPr>
          <a:xfrm>
            <a:off x="2105406" y="2487168"/>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144" name="Google Shape;144;p27"/>
          <p:cNvSpPr txBox="1"/>
          <p:nvPr>
            <p:ph idx="4" type="title"/>
          </p:nvPr>
        </p:nvSpPr>
        <p:spPr>
          <a:xfrm>
            <a:off x="2105406" y="1515808"/>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cxnSp>
        <p:nvCxnSpPr>
          <p:cNvPr id="145" name="Google Shape;145;p27"/>
          <p:cNvCxnSpPr/>
          <p:nvPr/>
        </p:nvCxnSpPr>
        <p:spPr>
          <a:xfrm>
            <a:off x="3297225" y="0"/>
            <a:ext cx="0" cy="2393700"/>
          </a:xfrm>
          <a:prstGeom prst="straightConnector1">
            <a:avLst/>
          </a:prstGeom>
          <a:noFill/>
          <a:ln cap="flat" cmpd="sng" w="9525">
            <a:solidFill>
              <a:schemeClr val="dk2"/>
            </a:solidFill>
            <a:prstDash val="solid"/>
            <a:round/>
            <a:headEnd len="med" w="med" type="none"/>
            <a:tailEnd len="med" w="med" type="none"/>
          </a:ln>
        </p:spPr>
      </p:cxnSp>
      <p:cxnSp>
        <p:nvCxnSpPr>
          <p:cNvPr id="146" name="Google Shape;146;p27"/>
          <p:cNvCxnSpPr/>
          <p:nvPr/>
        </p:nvCxnSpPr>
        <p:spPr>
          <a:xfrm>
            <a:off x="5861950" y="3131400"/>
            <a:ext cx="0" cy="2030100"/>
          </a:xfrm>
          <a:prstGeom prst="straightConnector1">
            <a:avLst/>
          </a:prstGeom>
          <a:noFill/>
          <a:ln cap="flat" cmpd="sng" w="9525">
            <a:solidFill>
              <a:schemeClr val="dk2"/>
            </a:solidFill>
            <a:prstDash val="solid"/>
            <a:round/>
            <a:headEnd len="med" w="med" type="none"/>
            <a:tailEnd len="med" w="med" type="none"/>
          </a:ln>
        </p:spPr>
      </p:cxnSp>
      <p:sp>
        <p:nvSpPr>
          <p:cNvPr id="147" name="Google Shape;147;p27"/>
          <p:cNvSpPr txBox="1"/>
          <p:nvPr>
            <p:ph idx="6" type="title"/>
          </p:nvPr>
        </p:nvSpPr>
        <p:spPr>
          <a:xfrm>
            <a:off x="5919152" y="3286450"/>
            <a:ext cx="835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148" name="Google Shape;148;p27"/>
          <p:cNvSpPr txBox="1"/>
          <p:nvPr>
            <p:ph idx="8" type="title"/>
          </p:nvPr>
        </p:nvSpPr>
        <p:spPr>
          <a:xfrm>
            <a:off x="5922008" y="4132033"/>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149" name="Google Shape;149;p27"/>
          <p:cNvSpPr txBox="1"/>
          <p:nvPr>
            <p:ph idx="14" type="ctrTitle"/>
          </p:nvPr>
        </p:nvSpPr>
        <p:spPr>
          <a:xfrm>
            <a:off x="900000" y="2557800"/>
            <a:ext cx="1432500" cy="384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latin typeface="Merriweather"/>
                <a:ea typeface="Merriweather"/>
                <a:cs typeface="Merriweather"/>
                <a:sym typeface="Merriweather"/>
              </a:rPr>
              <a:t>WORK-FLOW</a:t>
            </a:r>
            <a:endParaRPr>
              <a:latin typeface="Merriweather"/>
              <a:ea typeface="Merriweather"/>
              <a:cs typeface="Merriweather"/>
              <a:sym typeface="Merriweather"/>
            </a:endParaRPr>
          </a:p>
        </p:txBody>
      </p:sp>
      <p:sp>
        <p:nvSpPr>
          <p:cNvPr id="150" name="Google Shape;150;p27"/>
          <p:cNvSpPr txBox="1"/>
          <p:nvPr>
            <p:ph idx="16" type="ctrTitle"/>
          </p:nvPr>
        </p:nvSpPr>
        <p:spPr>
          <a:xfrm>
            <a:off x="6811553" y="3427751"/>
            <a:ext cx="1161000" cy="43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Merriweather"/>
                <a:ea typeface="Merriweather"/>
                <a:cs typeface="Merriweather"/>
                <a:sym typeface="Merriweather"/>
              </a:rPr>
              <a:t>FEATURES</a:t>
            </a:r>
            <a:endParaRPr>
              <a:latin typeface="Merriweather"/>
              <a:ea typeface="Merriweather"/>
              <a:cs typeface="Merriweather"/>
              <a:sym typeface="Merriweather"/>
            </a:endParaRPr>
          </a:p>
        </p:txBody>
      </p:sp>
      <p:sp>
        <p:nvSpPr>
          <p:cNvPr id="151" name="Google Shape;151;p27"/>
          <p:cNvSpPr txBox="1"/>
          <p:nvPr>
            <p:ph idx="20" type="ctrTitle"/>
          </p:nvPr>
        </p:nvSpPr>
        <p:spPr>
          <a:xfrm>
            <a:off x="6811550" y="4228475"/>
            <a:ext cx="2082300" cy="38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Merriweather"/>
                <a:ea typeface="Merriweather"/>
                <a:cs typeface="Merriweather"/>
                <a:sym typeface="Merriweather"/>
              </a:rPr>
              <a:t>FUTURE ADD-ONS</a:t>
            </a:r>
            <a:endParaRPr>
              <a:latin typeface="Merriweather"/>
              <a:ea typeface="Merriweather"/>
              <a:cs typeface="Merriweather"/>
              <a:sym typeface="Merriweather"/>
            </a:endParaRPr>
          </a:p>
        </p:txBody>
      </p:sp>
      <p:sp>
        <p:nvSpPr>
          <p:cNvPr id="152" name="Google Shape;152;p27"/>
          <p:cNvSpPr txBox="1"/>
          <p:nvPr>
            <p:ph idx="6" type="title"/>
          </p:nvPr>
        </p:nvSpPr>
        <p:spPr>
          <a:xfrm>
            <a:off x="5919189" y="2571750"/>
            <a:ext cx="835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53" name="Google Shape;153;p27"/>
          <p:cNvSpPr txBox="1"/>
          <p:nvPr>
            <p:ph idx="16" type="ctrTitle"/>
          </p:nvPr>
        </p:nvSpPr>
        <p:spPr>
          <a:xfrm>
            <a:off x="6811649" y="2627025"/>
            <a:ext cx="1342500" cy="43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Merriweather"/>
                <a:ea typeface="Merriweather"/>
                <a:cs typeface="Merriweather"/>
                <a:sym typeface="Merriweather"/>
              </a:rPr>
              <a:t>PROTOTYPE</a:t>
            </a:r>
            <a:endParaRPr>
              <a:latin typeface="Merriweather"/>
              <a:ea typeface="Merriweather"/>
              <a:cs typeface="Merriweather"/>
              <a:sym typeface="Merriweath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45"/>
                                        </p:tgtEl>
                                        <p:attrNameLst>
                                          <p:attrName>style.visibility</p:attrName>
                                        </p:attrNameLst>
                                      </p:cBhvr>
                                      <p:to>
                                        <p:strVal val="visible"/>
                                      </p:to>
                                    </p:set>
                                    <p:anim calcmode="lin" valueType="num">
                                      <p:cBhvr additive="base">
                                        <p:cTn dur="1000"/>
                                        <p:tgtEl>
                                          <p:spTgt spid="14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6"/>
                                        </p:tgtEl>
                                        <p:attrNameLst>
                                          <p:attrName>style.visibility</p:attrName>
                                        </p:attrNameLst>
                                      </p:cBhvr>
                                      <p:to>
                                        <p:strVal val="visible"/>
                                      </p:to>
                                    </p:set>
                                    <p:anim calcmode="lin" valueType="num">
                                      <p:cBhvr additive="base">
                                        <p:cTn dur="1000"/>
                                        <p:tgtEl>
                                          <p:spTgt spid="14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8"/>
          <p:cNvSpPr txBox="1"/>
          <p:nvPr>
            <p:ph type="ctrTitle"/>
          </p:nvPr>
        </p:nvSpPr>
        <p:spPr>
          <a:xfrm>
            <a:off x="2638350" y="1215599"/>
            <a:ext cx="3867300" cy="62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Merriweather"/>
                <a:ea typeface="Merriweather"/>
                <a:cs typeface="Merriweather"/>
                <a:sym typeface="Merriweather"/>
              </a:rPr>
              <a:t>OVERVIEW</a:t>
            </a:r>
            <a:endParaRPr sz="2800">
              <a:latin typeface="Merriweather"/>
              <a:ea typeface="Merriweather"/>
              <a:cs typeface="Merriweather"/>
              <a:sym typeface="Merriweather"/>
            </a:endParaRPr>
          </a:p>
        </p:txBody>
      </p:sp>
      <p:sp>
        <p:nvSpPr>
          <p:cNvPr id="159" name="Google Shape;159;p28"/>
          <p:cNvSpPr txBox="1"/>
          <p:nvPr>
            <p:ph idx="1" type="subTitle"/>
          </p:nvPr>
        </p:nvSpPr>
        <p:spPr>
          <a:xfrm>
            <a:off x="1287000" y="1856813"/>
            <a:ext cx="6570000" cy="209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1300"/>
          </a:p>
          <a:p>
            <a:pPr indent="0" lvl="0" marL="0" rtl="0" algn="ctr">
              <a:spcBef>
                <a:spcPts val="0"/>
              </a:spcBef>
              <a:spcAft>
                <a:spcPts val="0"/>
              </a:spcAft>
              <a:buNone/>
            </a:pPr>
            <a:r>
              <a:rPr lang="en" sz="1300"/>
              <a:t>We have developed an android app on domain “Education”. Our app primarily focuses on minimizing distractions and helping students to have an organized environment for learning. We have added features like activity tracker so that students can have a checklist of tasks and they can track how much progress they have made in that particular activity. This app also reminds students to complete their activities. We provide study resources which can be accessed and shared within peers to enhance their skill-set. </a:t>
            </a:r>
            <a:endParaRPr sz="1300"/>
          </a:p>
        </p:txBody>
      </p:sp>
      <p:cxnSp>
        <p:nvCxnSpPr>
          <p:cNvPr id="160" name="Google Shape;160;p28"/>
          <p:cNvCxnSpPr/>
          <p:nvPr/>
        </p:nvCxnSpPr>
        <p:spPr>
          <a:xfrm>
            <a:off x="4574400" y="672775"/>
            <a:ext cx="4574400" cy="0"/>
          </a:xfrm>
          <a:prstGeom prst="straightConnector1">
            <a:avLst/>
          </a:prstGeom>
          <a:noFill/>
          <a:ln cap="flat" cmpd="sng" w="9525">
            <a:solidFill>
              <a:schemeClr val="dk2"/>
            </a:solidFill>
            <a:prstDash val="solid"/>
            <a:round/>
            <a:headEnd len="med" w="med" type="none"/>
            <a:tailEnd len="med" w="med" type="none"/>
          </a:ln>
        </p:spPr>
      </p:cxnSp>
      <p:cxnSp>
        <p:nvCxnSpPr>
          <p:cNvPr id="161" name="Google Shape;161;p28"/>
          <p:cNvCxnSpPr/>
          <p:nvPr/>
        </p:nvCxnSpPr>
        <p:spPr>
          <a:xfrm>
            <a:off x="0" y="3970450"/>
            <a:ext cx="45744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0"/>
                                        <p:tgtEl>
                                          <p:spTgt spid="160"/>
                                        </p:tgtEl>
                                        <p:attrNameLst>
                                          <p:attrName>ppt_x</p:attrName>
                                        </p:attrNameLst>
                                      </p:cBhvr>
                                      <p:tavLst>
                                        <p:tav fmla="" tm="0">
                                          <p:val>
                                            <p:strVal val="#ppt_x"/>
                                          </p:val>
                                        </p:tav>
                                        <p:tav fmla="" tm="100000">
                                          <p:val>
                                            <p:strVal val="#ppt_x-1"/>
                                          </p:val>
                                        </p:tav>
                                      </p:tavLst>
                                    </p:anim>
                                    <p:set>
                                      <p:cBhvr>
                                        <p:cTn dur="1" fill="hold">
                                          <p:stCondLst>
                                            <p:cond delay="1000"/>
                                          </p:stCondLst>
                                        </p:cTn>
                                        <p:tgtEl>
                                          <p:spTgt spid="16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161"/>
                                        </p:tgtEl>
                                        <p:attrNameLst>
                                          <p:attrName>ppt_x</p:attrName>
                                        </p:attrNameLst>
                                      </p:cBhvr>
                                      <p:tavLst>
                                        <p:tav fmla="" tm="0">
                                          <p:val>
                                            <p:strVal val="#ppt_x"/>
                                          </p:val>
                                        </p:tav>
                                        <p:tav fmla="" tm="100000">
                                          <p:val>
                                            <p:strVal val="#ppt_x+1"/>
                                          </p:val>
                                        </p:tav>
                                      </p:tavLst>
                                    </p:anim>
                                    <p:set>
                                      <p:cBhvr>
                                        <p:cTn dur="1" fill="hold">
                                          <p:stCondLst>
                                            <p:cond delay="1000"/>
                                          </p:stCondLst>
                                        </p:cTn>
                                        <p:tgtEl>
                                          <p:spTgt spid="16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9"/>
          <p:cNvSpPr/>
          <p:nvPr/>
        </p:nvSpPr>
        <p:spPr>
          <a:xfrm rot="5400000">
            <a:off x="1943225" y="2428899"/>
            <a:ext cx="671100" cy="1137600"/>
          </a:xfrm>
          <a:prstGeom prst="snip1Rect">
            <a:avLst>
              <a:gd fmla="val 16667" name="adj"/>
            </a:avLst>
          </a:prstGeom>
          <a:solidFill>
            <a:srgbClr val="FFFFFF">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latin typeface="Merriweather"/>
                <a:ea typeface="Merriweather"/>
                <a:cs typeface="Merriweather"/>
                <a:sym typeface="Merriweather"/>
              </a:rPr>
              <a:t>TECH-STACK</a:t>
            </a:r>
            <a:endParaRPr sz="2700">
              <a:latin typeface="Merriweather"/>
              <a:ea typeface="Merriweather"/>
              <a:cs typeface="Merriweather"/>
              <a:sym typeface="Merriweather"/>
            </a:endParaRPr>
          </a:p>
        </p:txBody>
      </p:sp>
      <p:sp>
        <p:nvSpPr>
          <p:cNvPr id="168" name="Google Shape;168;p29"/>
          <p:cNvSpPr/>
          <p:nvPr/>
        </p:nvSpPr>
        <p:spPr>
          <a:xfrm rot="5400000">
            <a:off x="1149225" y="1354073"/>
            <a:ext cx="643800" cy="1137600"/>
          </a:xfrm>
          <a:prstGeom prst="snip1Rect">
            <a:avLst>
              <a:gd fmla="val 16667" name="adj"/>
            </a:avLst>
          </a:prstGeom>
          <a:solidFill>
            <a:srgbClr val="FFFFFF">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9"/>
          <p:cNvSpPr txBox="1"/>
          <p:nvPr>
            <p:ph idx="2" type="ctrTitle"/>
          </p:nvPr>
        </p:nvSpPr>
        <p:spPr>
          <a:xfrm>
            <a:off x="1058625" y="1870575"/>
            <a:ext cx="825000" cy="324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latin typeface="Merriweather"/>
                <a:ea typeface="Merriweather"/>
                <a:cs typeface="Merriweather"/>
                <a:sym typeface="Merriweather"/>
              </a:rPr>
              <a:t>JAVA</a:t>
            </a:r>
            <a:endParaRPr sz="2000">
              <a:latin typeface="Merriweather"/>
              <a:ea typeface="Merriweather"/>
              <a:cs typeface="Merriweather"/>
              <a:sym typeface="Merriweather"/>
            </a:endParaRPr>
          </a:p>
        </p:txBody>
      </p:sp>
      <p:sp>
        <p:nvSpPr>
          <p:cNvPr id="170" name="Google Shape;170;p29"/>
          <p:cNvSpPr txBox="1"/>
          <p:nvPr>
            <p:ph idx="3" type="ctrTitle"/>
          </p:nvPr>
        </p:nvSpPr>
        <p:spPr>
          <a:xfrm>
            <a:off x="1709975" y="2812888"/>
            <a:ext cx="904500" cy="446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2000">
                <a:latin typeface="Merriweather"/>
                <a:ea typeface="Merriweather"/>
                <a:cs typeface="Merriweather"/>
                <a:sym typeface="Merriweather"/>
              </a:rPr>
              <a:t>XML</a:t>
            </a:r>
            <a:endParaRPr sz="2000">
              <a:latin typeface="Merriweather"/>
              <a:ea typeface="Merriweather"/>
              <a:cs typeface="Merriweather"/>
              <a:sym typeface="Merriweather"/>
            </a:endParaRPr>
          </a:p>
        </p:txBody>
      </p:sp>
      <p:pic>
        <p:nvPicPr>
          <p:cNvPr id="171" name="Google Shape;171;p29"/>
          <p:cNvPicPr preferRelativeResize="0"/>
          <p:nvPr/>
        </p:nvPicPr>
        <p:blipFill>
          <a:blip r:embed="rId3">
            <a:alphaModFix/>
          </a:blip>
          <a:stretch>
            <a:fillRect/>
          </a:stretch>
        </p:blipFill>
        <p:spPr>
          <a:xfrm>
            <a:off x="4032775" y="256775"/>
            <a:ext cx="4886724" cy="4886724"/>
          </a:xfrm>
          <a:prstGeom prst="rect">
            <a:avLst/>
          </a:prstGeom>
          <a:noFill/>
          <a:ln>
            <a:noFill/>
          </a:ln>
        </p:spPr>
      </p:pic>
      <p:cxnSp>
        <p:nvCxnSpPr>
          <p:cNvPr id="172" name="Google Shape;172;p29"/>
          <p:cNvCxnSpPr/>
          <p:nvPr/>
        </p:nvCxnSpPr>
        <p:spPr>
          <a:xfrm rot="10800000">
            <a:off x="77050" y="4294375"/>
            <a:ext cx="2414100" cy="0"/>
          </a:xfrm>
          <a:prstGeom prst="straightConnector1">
            <a:avLst/>
          </a:prstGeom>
          <a:noFill/>
          <a:ln cap="flat" cmpd="sng" w="9525">
            <a:solidFill>
              <a:schemeClr val="dk1"/>
            </a:solidFill>
            <a:prstDash val="solid"/>
            <a:round/>
            <a:headEnd len="med" w="med" type="none"/>
            <a:tailEnd len="med" w="med" type="none"/>
          </a:ln>
        </p:spPr>
      </p:cxnSp>
      <p:cxnSp>
        <p:nvCxnSpPr>
          <p:cNvPr id="173" name="Google Shape;173;p29"/>
          <p:cNvCxnSpPr/>
          <p:nvPr/>
        </p:nvCxnSpPr>
        <p:spPr>
          <a:xfrm rot="10800000">
            <a:off x="-1511775" y="1975075"/>
            <a:ext cx="2414100" cy="0"/>
          </a:xfrm>
          <a:prstGeom prst="straightConnector1">
            <a:avLst/>
          </a:prstGeom>
          <a:noFill/>
          <a:ln cap="flat" cmpd="sng" w="9525">
            <a:solidFill>
              <a:schemeClr val="dk1"/>
            </a:solidFill>
            <a:prstDash val="solid"/>
            <a:round/>
            <a:headEnd len="med" w="med" type="none"/>
            <a:tailEnd len="med" w="med" type="none"/>
          </a:ln>
        </p:spPr>
      </p:cxnSp>
      <p:cxnSp>
        <p:nvCxnSpPr>
          <p:cNvPr id="174" name="Google Shape;174;p29"/>
          <p:cNvCxnSpPr/>
          <p:nvPr/>
        </p:nvCxnSpPr>
        <p:spPr>
          <a:xfrm rot="10800000">
            <a:off x="-704125" y="3036250"/>
            <a:ext cx="2414100" cy="0"/>
          </a:xfrm>
          <a:prstGeom prst="straightConnector1">
            <a:avLst/>
          </a:prstGeom>
          <a:noFill/>
          <a:ln cap="flat" cmpd="sng" w="9525">
            <a:solidFill>
              <a:schemeClr val="dk1"/>
            </a:solidFill>
            <a:prstDash val="solid"/>
            <a:round/>
            <a:headEnd len="med" w="med" type="none"/>
            <a:tailEnd len="med" w="med" type="none"/>
          </a:ln>
        </p:spPr>
      </p:cxnSp>
      <p:sp>
        <p:nvSpPr>
          <p:cNvPr id="175" name="Google Shape;175;p29"/>
          <p:cNvSpPr/>
          <p:nvPr/>
        </p:nvSpPr>
        <p:spPr>
          <a:xfrm rot="5400000">
            <a:off x="3048150" y="3440700"/>
            <a:ext cx="748200" cy="1862100"/>
          </a:xfrm>
          <a:prstGeom prst="snip1Rect">
            <a:avLst>
              <a:gd fmla="val 16667" name="adj"/>
            </a:avLst>
          </a:prstGeom>
          <a:solidFill>
            <a:srgbClr val="FFFFFF">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9"/>
          <p:cNvSpPr txBox="1"/>
          <p:nvPr>
            <p:ph idx="2" type="ctrTitle"/>
          </p:nvPr>
        </p:nvSpPr>
        <p:spPr>
          <a:xfrm>
            <a:off x="2614475" y="4294375"/>
            <a:ext cx="1725900" cy="324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sz="2000">
              <a:latin typeface="Merriweather"/>
              <a:ea typeface="Merriweather"/>
              <a:cs typeface="Merriweather"/>
              <a:sym typeface="Merriweather"/>
            </a:endParaRPr>
          </a:p>
          <a:p>
            <a:pPr indent="0" lvl="0" marL="0" rtl="0" algn="l">
              <a:spcBef>
                <a:spcPts val="0"/>
              </a:spcBef>
              <a:spcAft>
                <a:spcPts val="0"/>
              </a:spcAft>
              <a:buNone/>
            </a:pPr>
            <a:r>
              <a:rPr lang="en" sz="2000">
                <a:latin typeface="Merriweather"/>
                <a:ea typeface="Merriweather"/>
                <a:cs typeface="Merriweather"/>
                <a:sym typeface="Merriweather"/>
              </a:rPr>
              <a:t>FIREBASE</a:t>
            </a:r>
            <a:endParaRPr sz="2000">
              <a:latin typeface="Merriweather"/>
              <a:ea typeface="Merriweather"/>
              <a:cs typeface="Merriweather"/>
              <a:sym typeface="Merriweath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71"/>
                                        </p:tgtEl>
                                        <p:attrNameLst>
                                          <p:attrName>style.visibility</p:attrName>
                                        </p:attrNameLst>
                                      </p:cBhvr>
                                      <p:to>
                                        <p:strVal val="visible"/>
                                      </p:to>
                                    </p:set>
                                    <p:anim calcmode="lin" valueType="num">
                                      <p:cBhvr additive="base">
                                        <p:cTn dur="1000"/>
                                        <p:tgtEl>
                                          <p:spTgt spid="17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erriweather"/>
                <a:ea typeface="Merriweather"/>
                <a:cs typeface="Merriweather"/>
                <a:sym typeface="Merriweather"/>
              </a:rPr>
              <a:t>WORK-FLOW</a:t>
            </a:r>
            <a:endParaRPr>
              <a:latin typeface="Merriweather"/>
              <a:ea typeface="Merriweather"/>
              <a:cs typeface="Merriweather"/>
              <a:sym typeface="Merriweather"/>
            </a:endParaRPr>
          </a:p>
        </p:txBody>
      </p:sp>
      <p:sp>
        <p:nvSpPr>
          <p:cNvPr id="182" name="Google Shape;182;p30"/>
          <p:cNvSpPr/>
          <p:nvPr/>
        </p:nvSpPr>
        <p:spPr>
          <a:xfrm>
            <a:off x="1148819" y="3211494"/>
            <a:ext cx="782515" cy="792615"/>
          </a:xfrm>
          <a:prstGeom prst="snip2DiagRect">
            <a:avLst>
              <a:gd fmla="val 0" name="adj1"/>
              <a:gd fmla="val 16667" name="adj2"/>
            </a:avLst>
          </a:prstGeom>
          <a:solidFill>
            <a:srgbClr val="FFFFFF">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3" name="Google Shape;183;p30"/>
          <p:cNvCxnSpPr/>
          <p:nvPr/>
        </p:nvCxnSpPr>
        <p:spPr>
          <a:xfrm>
            <a:off x="1929650" y="3632450"/>
            <a:ext cx="1095000" cy="0"/>
          </a:xfrm>
          <a:prstGeom prst="straightConnector1">
            <a:avLst/>
          </a:prstGeom>
          <a:noFill/>
          <a:ln cap="flat" cmpd="sng" w="9525">
            <a:solidFill>
              <a:schemeClr val="dk1"/>
            </a:solidFill>
            <a:prstDash val="solid"/>
            <a:round/>
            <a:headEnd len="med" w="med" type="none"/>
            <a:tailEnd len="med" w="med" type="none"/>
          </a:ln>
        </p:spPr>
      </p:cxnSp>
      <p:cxnSp>
        <p:nvCxnSpPr>
          <p:cNvPr id="184" name="Google Shape;184;p30"/>
          <p:cNvCxnSpPr/>
          <p:nvPr/>
        </p:nvCxnSpPr>
        <p:spPr>
          <a:xfrm rot="10800000">
            <a:off x="3021932" y="2865286"/>
            <a:ext cx="0" cy="763200"/>
          </a:xfrm>
          <a:prstGeom prst="straightConnector1">
            <a:avLst/>
          </a:prstGeom>
          <a:noFill/>
          <a:ln cap="flat" cmpd="sng" w="9525">
            <a:solidFill>
              <a:schemeClr val="dk1"/>
            </a:solidFill>
            <a:prstDash val="solid"/>
            <a:round/>
            <a:headEnd len="med" w="med" type="none"/>
            <a:tailEnd len="med" w="med" type="none"/>
          </a:ln>
        </p:spPr>
      </p:cxnSp>
      <p:sp>
        <p:nvSpPr>
          <p:cNvPr id="185" name="Google Shape;185;p30"/>
          <p:cNvSpPr/>
          <p:nvPr/>
        </p:nvSpPr>
        <p:spPr>
          <a:xfrm flipH="1" rot="10800000">
            <a:off x="2699668" y="2071579"/>
            <a:ext cx="782400" cy="792600"/>
          </a:xfrm>
          <a:prstGeom prst="snip2DiagRect">
            <a:avLst>
              <a:gd fmla="val 0" name="adj1"/>
              <a:gd fmla="val 16667" name="adj2"/>
            </a:avLst>
          </a:prstGeom>
          <a:solidFill>
            <a:srgbClr val="FFFFFF">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6" name="Google Shape;186;p30"/>
          <p:cNvCxnSpPr/>
          <p:nvPr/>
        </p:nvCxnSpPr>
        <p:spPr>
          <a:xfrm>
            <a:off x="3478400" y="2463400"/>
            <a:ext cx="1092900" cy="300"/>
          </a:xfrm>
          <a:prstGeom prst="straightConnector1">
            <a:avLst/>
          </a:prstGeom>
          <a:noFill/>
          <a:ln cap="flat" cmpd="sng" w="9525">
            <a:solidFill>
              <a:schemeClr val="dk1"/>
            </a:solidFill>
            <a:prstDash val="solid"/>
            <a:round/>
            <a:headEnd len="med" w="med" type="none"/>
            <a:tailEnd len="med" w="med" type="none"/>
          </a:ln>
        </p:spPr>
      </p:cxnSp>
      <p:cxnSp>
        <p:nvCxnSpPr>
          <p:cNvPr id="187" name="Google Shape;187;p30"/>
          <p:cNvCxnSpPr/>
          <p:nvPr/>
        </p:nvCxnSpPr>
        <p:spPr>
          <a:xfrm>
            <a:off x="4572780" y="2461309"/>
            <a:ext cx="0" cy="749100"/>
          </a:xfrm>
          <a:prstGeom prst="straightConnector1">
            <a:avLst/>
          </a:prstGeom>
          <a:noFill/>
          <a:ln cap="flat" cmpd="sng" w="9525">
            <a:solidFill>
              <a:schemeClr val="dk1"/>
            </a:solidFill>
            <a:prstDash val="solid"/>
            <a:round/>
            <a:headEnd len="med" w="med" type="none"/>
            <a:tailEnd len="med" w="med" type="none"/>
          </a:ln>
        </p:spPr>
      </p:cxnSp>
      <p:sp>
        <p:nvSpPr>
          <p:cNvPr id="188" name="Google Shape;188;p30"/>
          <p:cNvSpPr/>
          <p:nvPr/>
        </p:nvSpPr>
        <p:spPr>
          <a:xfrm>
            <a:off x="4215083" y="3211494"/>
            <a:ext cx="782515" cy="792615"/>
          </a:xfrm>
          <a:prstGeom prst="snip2DiagRect">
            <a:avLst>
              <a:gd fmla="val 0" name="adj1"/>
              <a:gd fmla="val 16667" name="adj2"/>
            </a:avLst>
          </a:prstGeom>
          <a:solidFill>
            <a:srgbClr val="FFFFFF">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9" name="Google Shape;189;p30"/>
          <p:cNvCxnSpPr/>
          <p:nvPr/>
        </p:nvCxnSpPr>
        <p:spPr>
          <a:xfrm>
            <a:off x="4998250" y="3619500"/>
            <a:ext cx="1088700" cy="6000"/>
          </a:xfrm>
          <a:prstGeom prst="straightConnector1">
            <a:avLst/>
          </a:prstGeom>
          <a:noFill/>
          <a:ln cap="flat" cmpd="sng" w="9525">
            <a:solidFill>
              <a:schemeClr val="dk1"/>
            </a:solidFill>
            <a:prstDash val="solid"/>
            <a:round/>
            <a:headEnd len="med" w="med" type="none"/>
            <a:tailEnd len="med" w="med" type="none"/>
          </a:ln>
        </p:spPr>
      </p:cxnSp>
      <p:cxnSp>
        <p:nvCxnSpPr>
          <p:cNvPr id="190" name="Google Shape;190;p30"/>
          <p:cNvCxnSpPr/>
          <p:nvPr/>
        </p:nvCxnSpPr>
        <p:spPr>
          <a:xfrm rot="10800000">
            <a:off x="6088196" y="2865886"/>
            <a:ext cx="0" cy="762600"/>
          </a:xfrm>
          <a:prstGeom prst="straightConnector1">
            <a:avLst/>
          </a:prstGeom>
          <a:noFill/>
          <a:ln cap="flat" cmpd="sng" w="9525">
            <a:solidFill>
              <a:schemeClr val="dk1"/>
            </a:solidFill>
            <a:prstDash val="solid"/>
            <a:round/>
            <a:headEnd len="med" w="med" type="none"/>
            <a:tailEnd len="med" w="med" type="none"/>
          </a:ln>
        </p:spPr>
      </p:cxnSp>
      <p:sp>
        <p:nvSpPr>
          <p:cNvPr id="191" name="Google Shape;191;p30"/>
          <p:cNvSpPr/>
          <p:nvPr/>
        </p:nvSpPr>
        <p:spPr>
          <a:xfrm flipH="1" rot="10800000">
            <a:off x="5728088" y="2072559"/>
            <a:ext cx="782515" cy="792615"/>
          </a:xfrm>
          <a:prstGeom prst="snip2DiagRect">
            <a:avLst>
              <a:gd fmla="val 0" name="adj1"/>
              <a:gd fmla="val 16667" name="adj2"/>
            </a:avLst>
          </a:prstGeom>
          <a:solidFill>
            <a:srgbClr val="FFFFFF">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2" name="Google Shape;192;p30"/>
          <p:cNvCxnSpPr/>
          <p:nvPr/>
        </p:nvCxnSpPr>
        <p:spPr>
          <a:xfrm>
            <a:off x="6509150" y="2464600"/>
            <a:ext cx="1090500" cy="0"/>
          </a:xfrm>
          <a:prstGeom prst="straightConnector1">
            <a:avLst/>
          </a:prstGeom>
          <a:noFill/>
          <a:ln cap="flat" cmpd="sng" w="9525">
            <a:solidFill>
              <a:schemeClr val="dk1"/>
            </a:solidFill>
            <a:prstDash val="solid"/>
            <a:round/>
            <a:headEnd len="med" w="med" type="none"/>
            <a:tailEnd len="med" w="med" type="none"/>
          </a:ln>
        </p:spPr>
      </p:cxnSp>
      <p:cxnSp>
        <p:nvCxnSpPr>
          <p:cNvPr id="193" name="Google Shape;193;p30"/>
          <p:cNvCxnSpPr>
            <a:endCxn id="194" idx="3"/>
          </p:cNvCxnSpPr>
          <p:nvPr/>
        </p:nvCxnSpPr>
        <p:spPr>
          <a:xfrm flipH="1">
            <a:off x="7599256" y="2461811"/>
            <a:ext cx="1800" cy="736500"/>
          </a:xfrm>
          <a:prstGeom prst="straightConnector1">
            <a:avLst/>
          </a:prstGeom>
          <a:noFill/>
          <a:ln cap="flat" cmpd="sng" w="9525">
            <a:solidFill>
              <a:schemeClr val="dk1"/>
            </a:solidFill>
            <a:prstDash val="solid"/>
            <a:round/>
            <a:headEnd len="med" w="med" type="none"/>
            <a:tailEnd len="med" w="med" type="none"/>
          </a:ln>
        </p:spPr>
      </p:cxnSp>
      <p:sp>
        <p:nvSpPr>
          <p:cNvPr id="194" name="Google Shape;194;p30"/>
          <p:cNvSpPr/>
          <p:nvPr/>
        </p:nvSpPr>
        <p:spPr>
          <a:xfrm>
            <a:off x="7204906" y="3198311"/>
            <a:ext cx="788700" cy="798900"/>
          </a:xfrm>
          <a:prstGeom prst="snip2DiagRect">
            <a:avLst>
              <a:gd fmla="val 0" name="adj1"/>
              <a:gd fmla="val 16667" name="adj2"/>
            </a:avLst>
          </a:prstGeom>
          <a:solidFill>
            <a:srgbClr val="FFFFFF">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0"/>
          <p:cNvSpPr txBox="1"/>
          <p:nvPr/>
        </p:nvSpPr>
        <p:spPr>
          <a:xfrm>
            <a:off x="635125" y="4114825"/>
            <a:ext cx="18099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dk1"/>
                </a:solidFill>
                <a:latin typeface="Roboto Condensed Light"/>
                <a:ea typeface="Roboto Condensed Light"/>
                <a:cs typeface="Roboto Condensed Light"/>
                <a:sym typeface="Roboto Condensed Light"/>
              </a:rPr>
              <a:t>Will do the research about similar working prototypes which are in the market</a:t>
            </a:r>
            <a:endParaRPr sz="1200">
              <a:solidFill>
                <a:schemeClr val="dk1"/>
              </a:solidFill>
              <a:latin typeface="Roboto Condensed Light"/>
              <a:ea typeface="Roboto Condensed Light"/>
              <a:cs typeface="Roboto Condensed Light"/>
              <a:sym typeface="Roboto Condensed Light"/>
            </a:endParaRPr>
          </a:p>
        </p:txBody>
      </p:sp>
      <p:sp>
        <p:nvSpPr>
          <p:cNvPr id="196" name="Google Shape;196;p30"/>
          <p:cNvSpPr txBox="1"/>
          <p:nvPr/>
        </p:nvSpPr>
        <p:spPr>
          <a:xfrm>
            <a:off x="3985676" y="4114825"/>
            <a:ext cx="12330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dk1"/>
                </a:solidFill>
                <a:latin typeface="Roboto Condensed Light"/>
                <a:ea typeface="Roboto Condensed Light"/>
                <a:cs typeface="Roboto Condensed Light"/>
                <a:sym typeface="Roboto Condensed Light"/>
              </a:rPr>
              <a:t>We will </a:t>
            </a:r>
            <a:r>
              <a:rPr lang="en" sz="1200">
                <a:solidFill>
                  <a:schemeClr val="dk1"/>
                </a:solidFill>
                <a:latin typeface="Roboto Condensed Light"/>
                <a:ea typeface="Roboto Condensed Light"/>
                <a:cs typeface="Roboto Condensed Light"/>
                <a:sym typeface="Roboto Condensed Light"/>
              </a:rPr>
              <a:t>design</a:t>
            </a:r>
            <a:r>
              <a:rPr lang="en" sz="1200">
                <a:solidFill>
                  <a:schemeClr val="dk1"/>
                </a:solidFill>
                <a:latin typeface="Roboto Condensed Light"/>
                <a:ea typeface="Roboto Condensed Light"/>
                <a:cs typeface="Roboto Condensed Light"/>
                <a:sym typeface="Roboto Condensed Light"/>
              </a:rPr>
              <a:t> the user interface</a:t>
            </a:r>
            <a:endParaRPr>
              <a:solidFill>
                <a:schemeClr val="dk1"/>
              </a:solidFill>
              <a:latin typeface="Roboto Condensed Light"/>
              <a:ea typeface="Roboto Condensed Light"/>
              <a:cs typeface="Roboto Condensed Light"/>
              <a:sym typeface="Roboto Condensed Light"/>
            </a:endParaRPr>
          </a:p>
        </p:txBody>
      </p:sp>
      <p:sp>
        <p:nvSpPr>
          <p:cNvPr id="197" name="Google Shape;197;p30"/>
          <p:cNvSpPr txBox="1"/>
          <p:nvPr/>
        </p:nvSpPr>
        <p:spPr>
          <a:xfrm>
            <a:off x="6982751" y="4114825"/>
            <a:ext cx="12330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dk1"/>
                </a:solidFill>
                <a:latin typeface="Roboto Condensed Light"/>
                <a:ea typeface="Roboto Condensed Light"/>
                <a:cs typeface="Roboto Condensed Light"/>
                <a:sym typeface="Roboto Condensed Light"/>
              </a:rPr>
              <a:t>Connect to the firebase</a:t>
            </a:r>
            <a:endParaRPr sz="1200">
              <a:solidFill>
                <a:schemeClr val="dk1"/>
              </a:solidFill>
              <a:latin typeface="Roboto Condensed Light"/>
              <a:ea typeface="Roboto Condensed Light"/>
              <a:cs typeface="Roboto Condensed Light"/>
              <a:sym typeface="Roboto Condensed Light"/>
            </a:endParaRPr>
          </a:p>
        </p:txBody>
      </p:sp>
      <p:sp>
        <p:nvSpPr>
          <p:cNvPr id="198" name="Google Shape;198;p30"/>
          <p:cNvSpPr txBox="1"/>
          <p:nvPr/>
        </p:nvSpPr>
        <p:spPr>
          <a:xfrm>
            <a:off x="5502846" y="1382812"/>
            <a:ext cx="12330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dk1"/>
                </a:solidFill>
                <a:latin typeface="Roboto Condensed Light"/>
                <a:ea typeface="Roboto Condensed Light"/>
                <a:cs typeface="Roboto Condensed Light"/>
                <a:sym typeface="Roboto Condensed Light"/>
              </a:rPr>
              <a:t>Add backend to the app</a:t>
            </a:r>
            <a:endParaRPr sz="1200">
              <a:solidFill>
                <a:schemeClr val="dk1"/>
              </a:solidFill>
              <a:latin typeface="Roboto Condensed Light"/>
              <a:ea typeface="Roboto Condensed Light"/>
              <a:cs typeface="Roboto Condensed Light"/>
              <a:sym typeface="Roboto Condensed Light"/>
            </a:endParaRPr>
          </a:p>
        </p:txBody>
      </p:sp>
      <p:sp>
        <p:nvSpPr>
          <p:cNvPr id="199" name="Google Shape;199;p30"/>
          <p:cNvSpPr txBox="1"/>
          <p:nvPr/>
        </p:nvSpPr>
        <p:spPr>
          <a:xfrm>
            <a:off x="2474376" y="1382324"/>
            <a:ext cx="12330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dk1"/>
                </a:solidFill>
                <a:latin typeface="Roboto Condensed Light"/>
                <a:ea typeface="Roboto Condensed Light"/>
                <a:cs typeface="Roboto Condensed Light"/>
                <a:sym typeface="Roboto Condensed Light"/>
              </a:rPr>
              <a:t>Wire framing the UI/UX</a:t>
            </a:r>
            <a:endParaRPr sz="1200">
              <a:solidFill>
                <a:schemeClr val="dk1"/>
              </a:solidFill>
              <a:latin typeface="Roboto Condensed Light"/>
              <a:ea typeface="Roboto Condensed Light"/>
              <a:cs typeface="Roboto Condensed Light"/>
              <a:sym typeface="Roboto Condensed Light"/>
            </a:endParaRPr>
          </a:p>
        </p:txBody>
      </p:sp>
      <p:grpSp>
        <p:nvGrpSpPr>
          <p:cNvPr id="200" name="Google Shape;200;p30"/>
          <p:cNvGrpSpPr/>
          <p:nvPr/>
        </p:nvGrpSpPr>
        <p:grpSpPr>
          <a:xfrm>
            <a:off x="1331807" y="3410561"/>
            <a:ext cx="416553" cy="394491"/>
            <a:chOff x="5045500" y="842250"/>
            <a:chExt cx="503875" cy="481850"/>
          </a:xfrm>
        </p:grpSpPr>
        <p:sp>
          <p:nvSpPr>
            <p:cNvPr id="201" name="Google Shape;201;p30"/>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2" name="Google Shape;202;p30"/>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3" name="Google Shape;203;p30"/>
          <p:cNvGrpSpPr/>
          <p:nvPr/>
        </p:nvGrpSpPr>
        <p:grpSpPr>
          <a:xfrm>
            <a:off x="2890334" y="2268488"/>
            <a:ext cx="416541" cy="394511"/>
            <a:chOff x="-50523475" y="2316000"/>
            <a:chExt cx="299325" cy="300100"/>
          </a:xfrm>
        </p:grpSpPr>
        <p:sp>
          <p:nvSpPr>
            <p:cNvPr id="204" name="Google Shape;204;p30"/>
            <p:cNvSpPr/>
            <p:nvPr/>
          </p:nvSpPr>
          <p:spPr>
            <a:xfrm>
              <a:off x="-50453375" y="2387675"/>
              <a:ext cx="158350" cy="228425"/>
            </a:xfrm>
            <a:custGeom>
              <a:rect b="b" l="l" r="r" t="t"/>
              <a:pathLst>
                <a:path extrusionOk="0" h="9137" w="6334">
                  <a:moveTo>
                    <a:pt x="3183" y="4222"/>
                  </a:moveTo>
                  <a:cubicBezTo>
                    <a:pt x="3372" y="4222"/>
                    <a:pt x="3529" y="4380"/>
                    <a:pt x="3529" y="4569"/>
                  </a:cubicBezTo>
                  <a:cubicBezTo>
                    <a:pt x="3529" y="4758"/>
                    <a:pt x="3372" y="4915"/>
                    <a:pt x="3183" y="4915"/>
                  </a:cubicBezTo>
                  <a:cubicBezTo>
                    <a:pt x="2994" y="4915"/>
                    <a:pt x="2836" y="4758"/>
                    <a:pt x="2836" y="4569"/>
                  </a:cubicBezTo>
                  <a:cubicBezTo>
                    <a:pt x="2836" y="4380"/>
                    <a:pt x="2994" y="4222"/>
                    <a:pt x="3183" y="4222"/>
                  </a:cubicBezTo>
                  <a:close/>
                  <a:moveTo>
                    <a:pt x="3183" y="1009"/>
                  </a:moveTo>
                  <a:lnTo>
                    <a:pt x="5609" y="5230"/>
                  </a:lnTo>
                  <a:lnTo>
                    <a:pt x="4411" y="6994"/>
                  </a:lnTo>
                  <a:lnTo>
                    <a:pt x="3529" y="6994"/>
                  </a:lnTo>
                  <a:lnTo>
                    <a:pt x="3529" y="5545"/>
                  </a:lnTo>
                  <a:cubicBezTo>
                    <a:pt x="3939" y="5388"/>
                    <a:pt x="4254" y="5010"/>
                    <a:pt x="4254" y="4569"/>
                  </a:cubicBezTo>
                  <a:cubicBezTo>
                    <a:pt x="4254" y="3970"/>
                    <a:pt x="3781" y="3497"/>
                    <a:pt x="3183" y="3497"/>
                  </a:cubicBezTo>
                  <a:cubicBezTo>
                    <a:pt x="2584" y="3497"/>
                    <a:pt x="2143" y="3970"/>
                    <a:pt x="2143" y="4569"/>
                  </a:cubicBezTo>
                  <a:cubicBezTo>
                    <a:pt x="2143" y="5041"/>
                    <a:pt x="2395" y="5419"/>
                    <a:pt x="2836" y="5545"/>
                  </a:cubicBezTo>
                  <a:lnTo>
                    <a:pt x="2836" y="6994"/>
                  </a:lnTo>
                  <a:lnTo>
                    <a:pt x="1986" y="6994"/>
                  </a:lnTo>
                  <a:lnTo>
                    <a:pt x="788" y="5230"/>
                  </a:lnTo>
                  <a:lnTo>
                    <a:pt x="3183" y="1009"/>
                  </a:lnTo>
                  <a:close/>
                  <a:moveTo>
                    <a:pt x="4600" y="7688"/>
                  </a:moveTo>
                  <a:cubicBezTo>
                    <a:pt x="4821" y="7688"/>
                    <a:pt x="4947" y="7845"/>
                    <a:pt x="4947" y="8034"/>
                  </a:cubicBezTo>
                  <a:lnTo>
                    <a:pt x="4947" y="8412"/>
                  </a:lnTo>
                  <a:lnTo>
                    <a:pt x="1450" y="8412"/>
                  </a:lnTo>
                  <a:lnTo>
                    <a:pt x="1450" y="8034"/>
                  </a:lnTo>
                  <a:cubicBezTo>
                    <a:pt x="1450" y="7845"/>
                    <a:pt x="1607" y="7688"/>
                    <a:pt x="1797" y="7688"/>
                  </a:cubicBezTo>
                  <a:close/>
                  <a:moveTo>
                    <a:pt x="3183" y="0"/>
                  </a:moveTo>
                  <a:cubicBezTo>
                    <a:pt x="3057" y="0"/>
                    <a:pt x="2962" y="63"/>
                    <a:pt x="2868" y="158"/>
                  </a:cubicBezTo>
                  <a:lnTo>
                    <a:pt x="64" y="5073"/>
                  </a:lnTo>
                  <a:cubicBezTo>
                    <a:pt x="1" y="5199"/>
                    <a:pt x="1" y="5356"/>
                    <a:pt x="64" y="5419"/>
                  </a:cubicBezTo>
                  <a:lnTo>
                    <a:pt x="1229" y="7152"/>
                  </a:lnTo>
                  <a:cubicBezTo>
                    <a:pt x="914" y="7373"/>
                    <a:pt x="694" y="7688"/>
                    <a:pt x="694" y="8066"/>
                  </a:cubicBezTo>
                  <a:lnTo>
                    <a:pt x="694" y="8790"/>
                  </a:lnTo>
                  <a:cubicBezTo>
                    <a:pt x="694" y="8979"/>
                    <a:pt x="851" y="9137"/>
                    <a:pt x="1072" y="9137"/>
                  </a:cubicBezTo>
                  <a:lnTo>
                    <a:pt x="5262" y="9137"/>
                  </a:lnTo>
                  <a:cubicBezTo>
                    <a:pt x="5483" y="9137"/>
                    <a:pt x="5640" y="8979"/>
                    <a:pt x="5640" y="8790"/>
                  </a:cubicBezTo>
                  <a:lnTo>
                    <a:pt x="5640" y="8066"/>
                  </a:lnTo>
                  <a:cubicBezTo>
                    <a:pt x="5640" y="7688"/>
                    <a:pt x="5420" y="7373"/>
                    <a:pt x="5105" y="7152"/>
                  </a:cubicBezTo>
                  <a:lnTo>
                    <a:pt x="6270" y="5419"/>
                  </a:lnTo>
                  <a:cubicBezTo>
                    <a:pt x="6333" y="5325"/>
                    <a:pt x="6333" y="5199"/>
                    <a:pt x="6270" y="5073"/>
                  </a:cubicBezTo>
                  <a:lnTo>
                    <a:pt x="3498" y="158"/>
                  </a:lnTo>
                  <a:cubicBezTo>
                    <a:pt x="3435" y="32"/>
                    <a:pt x="3309" y="0"/>
                    <a:pt x="31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0"/>
            <p:cNvSpPr/>
            <p:nvPr/>
          </p:nvSpPr>
          <p:spPr>
            <a:xfrm>
              <a:off x="-50523475" y="2316000"/>
              <a:ext cx="299325" cy="178025"/>
            </a:xfrm>
            <a:custGeom>
              <a:rect b="b" l="l" r="r" t="t"/>
              <a:pathLst>
                <a:path extrusionOk="0" h="7121" w="11973">
                  <a:moveTo>
                    <a:pt x="1072" y="694"/>
                  </a:moveTo>
                  <a:cubicBezTo>
                    <a:pt x="1261" y="694"/>
                    <a:pt x="1419" y="851"/>
                    <a:pt x="1419" y="1040"/>
                  </a:cubicBezTo>
                  <a:cubicBezTo>
                    <a:pt x="1419" y="1229"/>
                    <a:pt x="1261" y="1418"/>
                    <a:pt x="1072" y="1418"/>
                  </a:cubicBezTo>
                  <a:cubicBezTo>
                    <a:pt x="883" y="1418"/>
                    <a:pt x="725" y="1229"/>
                    <a:pt x="725" y="1040"/>
                  </a:cubicBezTo>
                  <a:cubicBezTo>
                    <a:pt x="725" y="851"/>
                    <a:pt x="883" y="694"/>
                    <a:pt x="1072" y="694"/>
                  </a:cubicBezTo>
                  <a:close/>
                  <a:moveTo>
                    <a:pt x="6333" y="694"/>
                  </a:moveTo>
                  <a:lnTo>
                    <a:pt x="6333" y="1418"/>
                  </a:lnTo>
                  <a:lnTo>
                    <a:pt x="5640" y="1418"/>
                  </a:lnTo>
                  <a:lnTo>
                    <a:pt x="5640" y="694"/>
                  </a:lnTo>
                  <a:close/>
                  <a:moveTo>
                    <a:pt x="10902" y="725"/>
                  </a:moveTo>
                  <a:cubicBezTo>
                    <a:pt x="11122" y="725"/>
                    <a:pt x="11280" y="883"/>
                    <a:pt x="11280" y="1103"/>
                  </a:cubicBezTo>
                  <a:cubicBezTo>
                    <a:pt x="11280" y="1292"/>
                    <a:pt x="11122" y="1450"/>
                    <a:pt x="10902" y="1450"/>
                  </a:cubicBezTo>
                  <a:cubicBezTo>
                    <a:pt x="10712" y="1450"/>
                    <a:pt x="10555" y="1292"/>
                    <a:pt x="10555" y="1103"/>
                  </a:cubicBezTo>
                  <a:cubicBezTo>
                    <a:pt x="10586" y="883"/>
                    <a:pt x="10744" y="725"/>
                    <a:pt x="10902" y="725"/>
                  </a:cubicBezTo>
                  <a:close/>
                  <a:moveTo>
                    <a:pt x="2143" y="5640"/>
                  </a:moveTo>
                  <a:lnTo>
                    <a:pt x="2143" y="6364"/>
                  </a:lnTo>
                  <a:lnTo>
                    <a:pt x="1419" y="6364"/>
                  </a:lnTo>
                  <a:lnTo>
                    <a:pt x="1419" y="5640"/>
                  </a:lnTo>
                  <a:close/>
                  <a:moveTo>
                    <a:pt x="10555" y="5640"/>
                  </a:moveTo>
                  <a:lnTo>
                    <a:pt x="10555" y="6364"/>
                  </a:lnTo>
                  <a:lnTo>
                    <a:pt x="9862" y="6364"/>
                  </a:lnTo>
                  <a:lnTo>
                    <a:pt x="9862" y="5640"/>
                  </a:lnTo>
                  <a:close/>
                  <a:moveTo>
                    <a:pt x="10902" y="0"/>
                  </a:moveTo>
                  <a:cubicBezTo>
                    <a:pt x="10460" y="0"/>
                    <a:pt x="10051" y="252"/>
                    <a:pt x="9925" y="694"/>
                  </a:cubicBezTo>
                  <a:lnTo>
                    <a:pt x="7058" y="694"/>
                  </a:lnTo>
                  <a:lnTo>
                    <a:pt x="7058" y="379"/>
                  </a:lnTo>
                  <a:cubicBezTo>
                    <a:pt x="7058" y="189"/>
                    <a:pt x="6900" y="32"/>
                    <a:pt x="6711" y="32"/>
                  </a:cubicBezTo>
                  <a:lnTo>
                    <a:pt x="5294" y="32"/>
                  </a:lnTo>
                  <a:cubicBezTo>
                    <a:pt x="5073" y="32"/>
                    <a:pt x="4947" y="189"/>
                    <a:pt x="4947" y="379"/>
                  </a:cubicBezTo>
                  <a:lnTo>
                    <a:pt x="4947" y="725"/>
                  </a:lnTo>
                  <a:lnTo>
                    <a:pt x="2049" y="725"/>
                  </a:lnTo>
                  <a:cubicBezTo>
                    <a:pt x="1891" y="347"/>
                    <a:pt x="1513" y="32"/>
                    <a:pt x="1072" y="32"/>
                  </a:cubicBezTo>
                  <a:cubicBezTo>
                    <a:pt x="473" y="32"/>
                    <a:pt x="1" y="505"/>
                    <a:pt x="1" y="1072"/>
                  </a:cubicBezTo>
                  <a:cubicBezTo>
                    <a:pt x="1" y="1670"/>
                    <a:pt x="473" y="2143"/>
                    <a:pt x="1072" y="2143"/>
                  </a:cubicBezTo>
                  <a:cubicBezTo>
                    <a:pt x="1545" y="2143"/>
                    <a:pt x="1923" y="1828"/>
                    <a:pt x="2049" y="1450"/>
                  </a:cubicBezTo>
                  <a:lnTo>
                    <a:pt x="3592" y="1450"/>
                  </a:lnTo>
                  <a:cubicBezTo>
                    <a:pt x="3183" y="1670"/>
                    <a:pt x="2836" y="1985"/>
                    <a:pt x="2521" y="2332"/>
                  </a:cubicBezTo>
                  <a:cubicBezTo>
                    <a:pt x="1891" y="3088"/>
                    <a:pt x="1545" y="4002"/>
                    <a:pt x="1450" y="4978"/>
                  </a:cubicBezTo>
                  <a:lnTo>
                    <a:pt x="1103" y="4978"/>
                  </a:lnTo>
                  <a:cubicBezTo>
                    <a:pt x="914" y="4978"/>
                    <a:pt x="757" y="5136"/>
                    <a:pt x="757" y="5325"/>
                  </a:cubicBezTo>
                  <a:lnTo>
                    <a:pt x="757" y="6742"/>
                  </a:lnTo>
                  <a:cubicBezTo>
                    <a:pt x="757" y="6963"/>
                    <a:pt x="914" y="7121"/>
                    <a:pt x="1103" y="7121"/>
                  </a:cubicBezTo>
                  <a:lnTo>
                    <a:pt x="2521" y="7121"/>
                  </a:lnTo>
                  <a:cubicBezTo>
                    <a:pt x="2742" y="7121"/>
                    <a:pt x="2899" y="6963"/>
                    <a:pt x="2899" y="6742"/>
                  </a:cubicBezTo>
                  <a:lnTo>
                    <a:pt x="2899" y="5325"/>
                  </a:lnTo>
                  <a:cubicBezTo>
                    <a:pt x="2899" y="5136"/>
                    <a:pt x="2742" y="4978"/>
                    <a:pt x="2521" y="4978"/>
                  </a:cubicBezTo>
                  <a:lnTo>
                    <a:pt x="2175" y="4978"/>
                  </a:lnTo>
                  <a:cubicBezTo>
                    <a:pt x="2332" y="3403"/>
                    <a:pt x="3435" y="2017"/>
                    <a:pt x="4979" y="1607"/>
                  </a:cubicBezTo>
                  <a:lnTo>
                    <a:pt x="4979" y="1796"/>
                  </a:lnTo>
                  <a:cubicBezTo>
                    <a:pt x="4979" y="1985"/>
                    <a:pt x="5136" y="2143"/>
                    <a:pt x="5325" y="2143"/>
                  </a:cubicBezTo>
                  <a:lnTo>
                    <a:pt x="6743" y="2143"/>
                  </a:lnTo>
                  <a:cubicBezTo>
                    <a:pt x="6932" y="2143"/>
                    <a:pt x="7089" y="1985"/>
                    <a:pt x="7089" y="1796"/>
                  </a:cubicBezTo>
                  <a:lnTo>
                    <a:pt x="7089" y="1576"/>
                  </a:lnTo>
                  <a:cubicBezTo>
                    <a:pt x="8633" y="1985"/>
                    <a:pt x="9736" y="3371"/>
                    <a:pt x="9893" y="4947"/>
                  </a:cubicBezTo>
                  <a:lnTo>
                    <a:pt x="9547" y="4947"/>
                  </a:lnTo>
                  <a:cubicBezTo>
                    <a:pt x="9358" y="4947"/>
                    <a:pt x="9200" y="5104"/>
                    <a:pt x="9200" y="5293"/>
                  </a:cubicBezTo>
                  <a:lnTo>
                    <a:pt x="9200" y="6711"/>
                  </a:lnTo>
                  <a:cubicBezTo>
                    <a:pt x="9200" y="6932"/>
                    <a:pt x="9358" y="7089"/>
                    <a:pt x="9547" y="7089"/>
                  </a:cubicBezTo>
                  <a:lnTo>
                    <a:pt x="10965" y="7089"/>
                  </a:lnTo>
                  <a:cubicBezTo>
                    <a:pt x="11154" y="7089"/>
                    <a:pt x="11311" y="6932"/>
                    <a:pt x="11311" y="6711"/>
                  </a:cubicBezTo>
                  <a:lnTo>
                    <a:pt x="11311" y="5293"/>
                  </a:lnTo>
                  <a:cubicBezTo>
                    <a:pt x="11311" y="5104"/>
                    <a:pt x="11154" y="4947"/>
                    <a:pt x="10965" y="4947"/>
                  </a:cubicBezTo>
                  <a:lnTo>
                    <a:pt x="10618" y="4947"/>
                  </a:lnTo>
                  <a:cubicBezTo>
                    <a:pt x="10523" y="4002"/>
                    <a:pt x="10177" y="3056"/>
                    <a:pt x="9547" y="2300"/>
                  </a:cubicBezTo>
                  <a:cubicBezTo>
                    <a:pt x="9232" y="1954"/>
                    <a:pt x="8885" y="1639"/>
                    <a:pt x="8476" y="1418"/>
                  </a:cubicBezTo>
                  <a:lnTo>
                    <a:pt x="10019" y="1418"/>
                  </a:lnTo>
                  <a:cubicBezTo>
                    <a:pt x="10082" y="1828"/>
                    <a:pt x="10492" y="2111"/>
                    <a:pt x="10902" y="2111"/>
                  </a:cubicBezTo>
                  <a:cubicBezTo>
                    <a:pt x="11500" y="2111"/>
                    <a:pt x="11973" y="1639"/>
                    <a:pt x="11973" y="1040"/>
                  </a:cubicBezTo>
                  <a:cubicBezTo>
                    <a:pt x="11973" y="473"/>
                    <a:pt x="11500" y="0"/>
                    <a:pt x="109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 name="Google Shape;206;p30"/>
          <p:cNvGrpSpPr/>
          <p:nvPr/>
        </p:nvGrpSpPr>
        <p:grpSpPr>
          <a:xfrm>
            <a:off x="4431622" y="3423037"/>
            <a:ext cx="349421" cy="349421"/>
            <a:chOff x="-65145700" y="3727425"/>
            <a:chExt cx="317425" cy="317425"/>
          </a:xfrm>
        </p:grpSpPr>
        <p:sp>
          <p:nvSpPr>
            <p:cNvPr id="207" name="Google Shape;207;p30"/>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0"/>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 name="Google Shape;209;p30"/>
          <p:cNvGrpSpPr/>
          <p:nvPr/>
        </p:nvGrpSpPr>
        <p:grpSpPr>
          <a:xfrm>
            <a:off x="5952994" y="2312517"/>
            <a:ext cx="332705" cy="293508"/>
            <a:chOff x="-45674075" y="3586425"/>
            <a:chExt cx="300900" cy="265450"/>
          </a:xfrm>
        </p:grpSpPr>
        <p:sp>
          <p:nvSpPr>
            <p:cNvPr id="210" name="Google Shape;210;p30"/>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0"/>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 name="Google Shape;212;p30"/>
          <p:cNvGrpSpPr/>
          <p:nvPr/>
        </p:nvGrpSpPr>
        <p:grpSpPr>
          <a:xfrm>
            <a:off x="7396406" y="3429958"/>
            <a:ext cx="416540" cy="335836"/>
            <a:chOff x="-31811100" y="3550975"/>
            <a:chExt cx="291450" cy="293025"/>
          </a:xfrm>
        </p:grpSpPr>
        <p:sp>
          <p:nvSpPr>
            <p:cNvPr id="213" name="Google Shape;213;p30"/>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0"/>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0"/>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0"/>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0"/>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0"/>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0"/>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grpSp>
        <p:nvGrpSpPr>
          <p:cNvPr id="224" name="Google Shape;224;p31"/>
          <p:cNvGrpSpPr/>
          <p:nvPr/>
        </p:nvGrpSpPr>
        <p:grpSpPr>
          <a:xfrm>
            <a:off x="850028" y="873320"/>
            <a:ext cx="2030985" cy="3966646"/>
            <a:chOff x="6417224" y="2247097"/>
            <a:chExt cx="951950" cy="1740368"/>
          </a:xfrm>
        </p:grpSpPr>
        <p:sp>
          <p:nvSpPr>
            <p:cNvPr id="225" name="Google Shape;225;p31"/>
            <p:cNvSpPr/>
            <p:nvPr/>
          </p:nvSpPr>
          <p:spPr>
            <a:xfrm>
              <a:off x="6505324" y="2247511"/>
              <a:ext cx="863850" cy="1739954"/>
            </a:xfrm>
            <a:custGeom>
              <a:rect b="b" l="l" r="r" t="t"/>
              <a:pathLst>
                <a:path extrusionOk="0" h="71434" w="34554">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1"/>
            <p:cNvSpPr/>
            <p:nvPr/>
          </p:nvSpPr>
          <p:spPr>
            <a:xfrm>
              <a:off x="6417224" y="2247097"/>
              <a:ext cx="868375" cy="1740368"/>
            </a:xfrm>
            <a:custGeom>
              <a:rect b="b" l="l" r="r" t="t"/>
              <a:pathLst>
                <a:path extrusionOk="0" h="71451" w="34735">
                  <a:moveTo>
                    <a:pt x="1787" y="1"/>
                  </a:moveTo>
                  <a:cubicBezTo>
                    <a:pt x="804" y="1"/>
                    <a:pt x="1" y="1115"/>
                    <a:pt x="1" y="2492"/>
                  </a:cubicBezTo>
                  <a:lnTo>
                    <a:pt x="1" y="68975"/>
                  </a:lnTo>
                  <a:cubicBezTo>
                    <a:pt x="1" y="70336"/>
                    <a:pt x="804" y="71450"/>
                    <a:pt x="1787" y="71450"/>
                  </a:cubicBezTo>
                  <a:lnTo>
                    <a:pt x="34734" y="71450"/>
                  </a:lnTo>
                  <a:lnTo>
                    <a:pt x="3473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1"/>
            <p:cNvSpPr/>
            <p:nvPr/>
          </p:nvSpPr>
          <p:spPr>
            <a:xfrm>
              <a:off x="6492619" y="2340952"/>
              <a:ext cx="813450" cy="1457323"/>
            </a:xfrm>
            <a:custGeom>
              <a:rect b="b" l="l" r="r" t="t"/>
              <a:pathLst>
                <a:path extrusionOk="0" h="60944" w="32538">
                  <a:moveTo>
                    <a:pt x="427" y="0"/>
                  </a:moveTo>
                  <a:cubicBezTo>
                    <a:pt x="198" y="0"/>
                    <a:pt x="1" y="197"/>
                    <a:pt x="1" y="426"/>
                  </a:cubicBezTo>
                  <a:lnTo>
                    <a:pt x="1" y="60533"/>
                  </a:lnTo>
                  <a:cubicBezTo>
                    <a:pt x="1" y="60763"/>
                    <a:pt x="198" y="60943"/>
                    <a:pt x="427" y="60943"/>
                  </a:cubicBezTo>
                  <a:lnTo>
                    <a:pt x="32128" y="60943"/>
                  </a:lnTo>
                  <a:cubicBezTo>
                    <a:pt x="32357" y="60943"/>
                    <a:pt x="32538" y="60763"/>
                    <a:pt x="32538" y="60533"/>
                  </a:cubicBezTo>
                  <a:lnTo>
                    <a:pt x="32538" y="426"/>
                  </a:lnTo>
                  <a:cubicBezTo>
                    <a:pt x="32538" y="197"/>
                    <a:pt x="32357" y="0"/>
                    <a:pt x="32128" y="0"/>
                  </a:cubicBezTo>
                  <a:close/>
                </a:path>
              </a:pathLst>
            </a:custGeom>
            <a:solidFill>
              <a:srgbClr val="F464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1"/>
            <p:cNvSpPr/>
            <p:nvPr/>
          </p:nvSpPr>
          <p:spPr>
            <a:xfrm>
              <a:off x="6856100" y="3843492"/>
              <a:ext cx="96750" cy="83150"/>
            </a:xfrm>
            <a:custGeom>
              <a:rect b="b" l="l" r="r" t="t"/>
              <a:pathLst>
                <a:path extrusionOk="0" h="3326" w="3870">
                  <a:moveTo>
                    <a:pt x="2214" y="358"/>
                  </a:moveTo>
                  <a:lnTo>
                    <a:pt x="2214" y="375"/>
                  </a:lnTo>
                  <a:cubicBezTo>
                    <a:pt x="2935" y="375"/>
                    <a:pt x="3509" y="948"/>
                    <a:pt x="3525" y="1670"/>
                  </a:cubicBezTo>
                  <a:cubicBezTo>
                    <a:pt x="3525" y="2456"/>
                    <a:pt x="2882" y="2973"/>
                    <a:pt x="2212" y="2973"/>
                  </a:cubicBezTo>
                  <a:cubicBezTo>
                    <a:pt x="1890" y="2973"/>
                    <a:pt x="1562" y="2853"/>
                    <a:pt x="1296" y="2587"/>
                  </a:cubicBezTo>
                  <a:cubicBezTo>
                    <a:pt x="476" y="1768"/>
                    <a:pt x="1066" y="358"/>
                    <a:pt x="2214" y="358"/>
                  </a:cubicBezTo>
                  <a:close/>
                  <a:moveTo>
                    <a:pt x="2197" y="1"/>
                  </a:moveTo>
                  <a:cubicBezTo>
                    <a:pt x="1793" y="1"/>
                    <a:pt x="1383" y="152"/>
                    <a:pt x="1050" y="489"/>
                  </a:cubicBezTo>
                  <a:cubicBezTo>
                    <a:pt x="1" y="1538"/>
                    <a:pt x="739" y="3325"/>
                    <a:pt x="2214" y="3325"/>
                  </a:cubicBezTo>
                  <a:cubicBezTo>
                    <a:pt x="3132" y="3325"/>
                    <a:pt x="3869" y="2587"/>
                    <a:pt x="3869" y="1670"/>
                  </a:cubicBezTo>
                  <a:cubicBezTo>
                    <a:pt x="3869" y="669"/>
                    <a:pt x="3048" y="1"/>
                    <a:pt x="2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1"/>
            <p:cNvSpPr/>
            <p:nvPr/>
          </p:nvSpPr>
          <p:spPr>
            <a:xfrm>
              <a:off x="6623350" y="3880717"/>
              <a:ext cx="82800" cy="9025"/>
            </a:xfrm>
            <a:custGeom>
              <a:rect b="b" l="l" r="r" t="t"/>
              <a:pathLst>
                <a:path extrusionOk="0" h="361" w="3312">
                  <a:moveTo>
                    <a:pt x="1" y="0"/>
                  </a:moveTo>
                  <a:lnTo>
                    <a:pt x="1" y="361"/>
                  </a:lnTo>
                  <a:lnTo>
                    <a:pt x="3312" y="361"/>
                  </a:lnTo>
                  <a:lnTo>
                    <a:pt x="33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1"/>
            <p:cNvSpPr/>
            <p:nvPr/>
          </p:nvSpPr>
          <p:spPr>
            <a:xfrm>
              <a:off x="7116325" y="3860642"/>
              <a:ext cx="60675" cy="48775"/>
            </a:xfrm>
            <a:custGeom>
              <a:rect b="b" l="l" r="r" t="t"/>
              <a:pathLst>
                <a:path extrusionOk="0" h="1951" w="2427">
                  <a:moveTo>
                    <a:pt x="2328" y="0"/>
                  </a:moveTo>
                  <a:lnTo>
                    <a:pt x="328" y="656"/>
                  </a:lnTo>
                  <a:cubicBezTo>
                    <a:pt x="148" y="688"/>
                    <a:pt x="0" y="836"/>
                    <a:pt x="0" y="1033"/>
                  </a:cubicBezTo>
                  <a:cubicBezTo>
                    <a:pt x="0" y="1197"/>
                    <a:pt x="132" y="1328"/>
                    <a:pt x="361" y="1393"/>
                  </a:cubicBezTo>
                  <a:lnTo>
                    <a:pt x="2328" y="1951"/>
                  </a:lnTo>
                  <a:lnTo>
                    <a:pt x="2426" y="1606"/>
                  </a:lnTo>
                  <a:lnTo>
                    <a:pt x="459" y="1049"/>
                  </a:lnTo>
                  <a:cubicBezTo>
                    <a:pt x="427" y="1049"/>
                    <a:pt x="394" y="1033"/>
                    <a:pt x="377" y="1016"/>
                  </a:cubicBezTo>
                  <a:lnTo>
                    <a:pt x="427" y="1000"/>
                  </a:lnTo>
                  <a:lnTo>
                    <a:pt x="2426" y="344"/>
                  </a:lnTo>
                  <a:lnTo>
                    <a:pt x="23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1"/>
            <p:cNvSpPr/>
            <p:nvPr/>
          </p:nvSpPr>
          <p:spPr>
            <a:xfrm>
              <a:off x="6767200" y="2287275"/>
              <a:ext cx="238100" cy="14350"/>
            </a:xfrm>
            <a:custGeom>
              <a:rect b="b" l="l" r="r" t="t"/>
              <a:pathLst>
                <a:path extrusionOk="0" h="574" w="9524">
                  <a:moveTo>
                    <a:pt x="164" y="0"/>
                  </a:moveTo>
                  <a:cubicBezTo>
                    <a:pt x="82" y="0"/>
                    <a:pt x="0" y="82"/>
                    <a:pt x="0" y="164"/>
                  </a:cubicBezTo>
                  <a:lnTo>
                    <a:pt x="0" y="410"/>
                  </a:lnTo>
                  <a:cubicBezTo>
                    <a:pt x="0" y="492"/>
                    <a:pt x="82" y="574"/>
                    <a:pt x="164" y="574"/>
                  </a:cubicBezTo>
                  <a:lnTo>
                    <a:pt x="9359" y="574"/>
                  </a:lnTo>
                  <a:cubicBezTo>
                    <a:pt x="9458" y="574"/>
                    <a:pt x="9523" y="492"/>
                    <a:pt x="9523" y="410"/>
                  </a:cubicBezTo>
                  <a:lnTo>
                    <a:pt x="9523" y="164"/>
                  </a:lnTo>
                  <a:cubicBezTo>
                    <a:pt x="9523" y="82"/>
                    <a:pt x="9458" y="0"/>
                    <a:pt x="9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31"/>
          <p:cNvSpPr txBox="1"/>
          <p:nvPr>
            <p:ph type="ctrTitle"/>
          </p:nvPr>
        </p:nvSpPr>
        <p:spPr>
          <a:xfrm>
            <a:off x="3226888" y="101350"/>
            <a:ext cx="2486700" cy="66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erriweather"/>
                <a:ea typeface="Merriweather"/>
                <a:cs typeface="Merriweather"/>
                <a:sym typeface="Merriweather"/>
              </a:rPr>
              <a:t>PROTOTYPE</a:t>
            </a:r>
            <a:endParaRPr>
              <a:latin typeface="Merriweather"/>
              <a:ea typeface="Merriweather"/>
              <a:cs typeface="Merriweather"/>
              <a:sym typeface="Merriweather"/>
            </a:endParaRPr>
          </a:p>
        </p:txBody>
      </p:sp>
      <p:grpSp>
        <p:nvGrpSpPr>
          <p:cNvPr id="233" name="Google Shape;233;p31"/>
          <p:cNvGrpSpPr/>
          <p:nvPr/>
        </p:nvGrpSpPr>
        <p:grpSpPr>
          <a:xfrm>
            <a:off x="3396772" y="764374"/>
            <a:ext cx="2159593" cy="4265293"/>
            <a:chOff x="6417224" y="2247097"/>
            <a:chExt cx="951950" cy="1740368"/>
          </a:xfrm>
        </p:grpSpPr>
        <p:sp>
          <p:nvSpPr>
            <p:cNvPr id="234" name="Google Shape;234;p31"/>
            <p:cNvSpPr/>
            <p:nvPr/>
          </p:nvSpPr>
          <p:spPr>
            <a:xfrm>
              <a:off x="6505324" y="2247511"/>
              <a:ext cx="863850" cy="1739954"/>
            </a:xfrm>
            <a:custGeom>
              <a:rect b="b" l="l" r="r" t="t"/>
              <a:pathLst>
                <a:path extrusionOk="0" h="71434" w="34554">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1"/>
            <p:cNvSpPr/>
            <p:nvPr/>
          </p:nvSpPr>
          <p:spPr>
            <a:xfrm>
              <a:off x="6417224" y="2247097"/>
              <a:ext cx="868375" cy="1740368"/>
            </a:xfrm>
            <a:custGeom>
              <a:rect b="b" l="l" r="r" t="t"/>
              <a:pathLst>
                <a:path extrusionOk="0" h="71451" w="34735">
                  <a:moveTo>
                    <a:pt x="1787" y="1"/>
                  </a:moveTo>
                  <a:cubicBezTo>
                    <a:pt x="804" y="1"/>
                    <a:pt x="1" y="1115"/>
                    <a:pt x="1" y="2492"/>
                  </a:cubicBezTo>
                  <a:lnTo>
                    <a:pt x="1" y="68975"/>
                  </a:lnTo>
                  <a:cubicBezTo>
                    <a:pt x="1" y="70336"/>
                    <a:pt x="804" y="71450"/>
                    <a:pt x="1787" y="71450"/>
                  </a:cubicBezTo>
                  <a:lnTo>
                    <a:pt x="34734" y="71450"/>
                  </a:lnTo>
                  <a:lnTo>
                    <a:pt x="3473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1"/>
            <p:cNvSpPr/>
            <p:nvPr/>
          </p:nvSpPr>
          <p:spPr>
            <a:xfrm>
              <a:off x="6492619" y="2340952"/>
              <a:ext cx="813450" cy="1457323"/>
            </a:xfrm>
            <a:custGeom>
              <a:rect b="b" l="l" r="r" t="t"/>
              <a:pathLst>
                <a:path extrusionOk="0" h="60944" w="32538">
                  <a:moveTo>
                    <a:pt x="427" y="0"/>
                  </a:moveTo>
                  <a:cubicBezTo>
                    <a:pt x="198" y="0"/>
                    <a:pt x="1" y="197"/>
                    <a:pt x="1" y="426"/>
                  </a:cubicBezTo>
                  <a:lnTo>
                    <a:pt x="1" y="60533"/>
                  </a:lnTo>
                  <a:cubicBezTo>
                    <a:pt x="1" y="60763"/>
                    <a:pt x="198" y="60943"/>
                    <a:pt x="427" y="60943"/>
                  </a:cubicBezTo>
                  <a:lnTo>
                    <a:pt x="32128" y="60943"/>
                  </a:lnTo>
                  <a:cubicBezTo>
                    <a:pt x="32357" y="60943"/>
                    <a:pt x="32538" y="60763"/>
                    <a:pt x="32538" y="60533"/>
                  </a:cubicBezTo>
                  <a:lnTo>
                    <a:pt x="32538" y="426"/>
                  </a:lnTo>
                  <a:cubicBezTo>
                    <a:pt x="32538" y="197"/>
                    <a:pt x="32357" y="0"/>
                    <a:pt x="32128" y="0"/>
                  </a:cubicBezTo>
                  <a:close/>
                </a:path>
              </a:pathLst>
            </a:custGeom>
            <a:solidFill>
              <a:srgbClr val="F464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1"/>
            <p:cNvSpPr/>
            <p:nvPr/>
          </p:nvSpPr>
          <p:spPr>
            <a:xfrm>
              <a:off x="6856100" y="3843492"/>
              <a:ext cx="96750" cy="83150"/>
            </a:xfrm>
            <a:custGeom>
              <a:rect b="b" l="l" r="r" t="t"/>
              <a:pathLst>
                <a:path extrusionOk="0" h="3326" w="3870">
                  <a:moveTo>
                    <a:pt x="2214" y="358"/>
                  </a:moveTo>
                  <a:lnTo>
                    <a:pt x="2214" y="375"/>
                  </a:lnTo>
                  <a:cubicBezTo>
                    <a:pt x="2935" y="375"/>
                    <a:pt x="3509" y="948"/>
                    <a:pt x="3525" y="1670"/>
                  </a:cubicBezTo>
                  <a:cubicBezTo>
                    <a:pt x="3525" y="2456"/>
                    <a:pt x="2882" y="2973"/>
                    <a:pt x="2212" y="2973"/>
                  </a:cubicBezTo>
                  <a:cubicBezTo>
                    <a:pt x="1890" y="2973"/>
                    <a:pt x="1562" y="2853"/>
                    <a:pt x="1296" y="2587"/>
                  </a:cubicBezTo>
                  <a:cubicBezTo>
                    <a:pt x="476" y="1768"/>
                    <a:pt x="1066" y="358"/>
                    <a:pt x="2214" y="358"/>
                  </a:cubicBezTo>
                  <a:close/>
                  <a:moveTo>
                    <a:pt x="2197" y="1"/>
                  </a:moveTo>
                  <a:cubicBezTo>
                    <a:pt x="1793" y="1"/>
                    <a:pt x="1383" y="152"/>
                    <a:pt x="1050" y="489"/>
                  </a:cubicBezTo>
                  <a:cubicBezTo>
                    <a:pt x="1" y="1538"/>
                    <a:pt x="739" y="3325"/>
                    <a:pt x="2214" y="3325"/>
                  </a:cubicBezTo>
                  <a:cubicBezTo>
                    <a:pt x="3132" y="3325"/>
                    <a:pt x="3869" y="2587"/>
                    <a:pt x="3869" y="1670"/>
                  </a:cubicBezTo>
                  <a:cubicBezTo>
                    <a:pt x="3869" y="669"/>
                    <a:pt x="3048" y="1"/>
                    <a:pt x="2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1"/>
            <p:cNvSpPr/>
            <p:nvPr/>
          </p:nvSpPr>
          <p:spPr>
            <a:xfrm>
              <a:off x="6623350" y="3880717"/>
              <a:ext cx="82800" cy="9025"/>
            </a:xfrm>
            <a:custGeom>
              <a:rect b="b" l="l" r="r" t="t"/>
              <a:pathLst>
                <a:path extrusionOk="0" h="361" w="3312">
                  <a:moveTo>
                    <a:pt x="1" y="0"/>
                  </a:moveTo>
                  <a:lnTo>
                    <a:pt x="1" y="361"/>
                  </a:lnTo>
                  <a:lnTo>
                    <a:pt x="3312" y="361"/>
                  </a:lnTo>
                  <a:lnTo>
                    <a:pt x="33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1"/>
            <p:cNvSpPr/>
            <p:nvPr/>
          </p:nvSpPr>
          <p:spPr>
            <a:xfrm>
              <a:off x="7116325" y="3860642"/>
              <a:ext cx="60675" cy="48775"/>
            </a:xfrm>
            <a:custGeom>
              <a:rect b="b" l="l" r="r" t="t"/>
              <a:pathLst>
                <a:path extrusionOk="0" h="1951" w="2427">
                  <a:moveTo>
                    <a:pt x="2328" y="0"/>
                  </a:moveTo>
                  <a:lnTo>
                    <a:pt x="328" y="656"/>
                  </a:lnTo>
                  <a:cubicBezTo>
                    <a:pt x="148" y="688"/>
                    <a:pt x="0" y="836"/>
                    <a:pt x="0" y="1033"/>
                  </a:cubicBezTo>
                  <a:cubicBezTo>
                    <a:pt x="0" y="1197"/>
                    <a:pt x="132" y="1328"/>
                    <a:pt x="361" y="1393"/>
                  </a:cubicBezTo>
                  <a:lnTo>
                    <a:pt x="2328" y="1951"/>
                  </a:lnTo>
                  <a:lnTo>
                    <a:pt x="2426" y="1606"/>
                  </a:lnTo>
                  <a:lnTo>
                    <a:pt x="459" y="1049"/>
                  </a:lnTo>
                  <a:cubicBezTo>
                    <a:pt x="427" y="1049"/>
                    <a:pt x="394" y="1033"/>
                    <a:pt x="377" y="1016"/>
                  </a:cubicBezTo>
                  <a:lnTo>
                    <a:pt x="427" y="1000"/>
                  </a:lnTo>
                  <a:lnTo>
                    <a:pt x="2426" y="344"/>
                  </a:lnTo>
                  <a:lnTo>
                    <a:pt x="23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1"/>
            <p:cNvSpPr/>
            <p:nvPr/>
          </p:nvSpPr>
          <p:spPr>
            <a:xfrm>
              <a:off x="6767200" y="2287275"/>
              <a:ext cx="238100" cy="14350"/>
            </a:xfrm>
            <a:custGeom>
              <a:rect b="b" l="l" r="r" t="t"/>
              <a:pathLst>
                <a:path extrusionOk="0" h="574" w="9524">
                  <a:moveTo>
                    <a:pt x="164" y="0"/>
                  </a:moveTo>
                  <a:cubicBezTo>
                    <a:pt x="82" y="0"/>
                    <a:pt x="0" y="82"/>
                    <a:pt x="0" y="164"/>
                  </a:cubicBezTo>
                  <a:lnTo>
                    <a:pt x="0" y="410"/>
                  </a:lnTo>
                  <a:cubicBezTo>
                    <a:pt x="0" y="492"/>
                    <a:pt x="82" y="574"/>
                    <a:pt x="164" y="574"/>
                  </a:cubicBezTo>
                  <a:lnTo>
                    <a:pt x="9359" y="574"/>
                  </a:lnTo>
                  <a:cubicBezTo>
                    <a:pt x="9458" y="574"/>
                    <a:pt x="9523" y="492"/>
                    <a:pt x="9523" y="410"/>
                  </a:cubicBezTo>
                  <a:lnTo>
                    <a:pt x="9523" y="164"/>
                  </a:lnTo>
                  <a:cubicBezTo>
                    <a:pt x="9523" y="82"/>
                    <a:pt x="9458" y="0"/>
                    <a:pt x="9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 name="Google Shape;241;p31"/>
          <p:cNvGrpSpPr/>
          <p:nvPr/>
        </p:nvGrpSpPr>
        <p:grpSpPr>
          <a:xfrm>
            <a:off x="6072153" y="873320"/>
            <a:ext cx="2030985" cy="3966646"/>
            <a:chOff x="6417224" y="2247097"/>
            <a:chExt cx="951950" cy="1740368"/>
          </a:xfrm>
        </p:grpSpPr>
        <p:sp>
          <p:nvSpPr>
            <p:cNvPr id="242" name="Google Shape;242;p31"/>
            <p:cNvSpPr/>
            <p:nvPr/>
          </p:nvSpPr>
          <p:spPr>
            <a:xfrm>
              <a:off x="6505324" y="2247511"/>
              <a:ext cx="863850" cy="1739954"/>
            </a:xfrm>
            <a:custGeom>
              <a:rect b="b" l="l" r="r" t="t"/>
              <a:pathLst>
                <a:path extrusionOk="0" h="71434" w="34554">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1"/>
            <p:cNvSpPr/>
            <p:nvPr/>
          </p:nvSpPr>
          <p:spPr>
            <a:xfrm>
              <a:off x="6417224" y="2247097"/>
              <a:ext cx="868375" cy="1740368"/>
            </a:xfrm>
            <a:custGeom>
              <a:rect b="b" l="l" r="r" t="t"/>
              <a:pathLst>
                <a:path extrusionOk="0" h="71451" w="34735">
                  <a:moveTo>
                    <a:pt x="1787" y="1"/>
                  </a:moveTo>
                  <a:cubicBezTo>
                    <a:pt x="804" y="1"/>
                    <a:pt x="1" y="1115"/>
                    <a:pt x="1" y="2492"/>
                  </a:cubicBezTo>
                  <a:lnTo>
                    <a:pt x="1" y="68975"/>
                  </a:lnTo>
                  <a:cubicBezTo>
                    <a:pt x="1" y="70336"/>
                    <a:pt x="804" y="71450"/>
                    <a:pt x="1787" y="71450"/>
                  </a:cubicBezTo>
                  <a:lnTo>
                    <a:pt x="34734" y="71450"/>
                  </a:lnTo>
                  <a:lnTo>
                    <a:pt x="3473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1"/>
            <p:cNvSpPr/>
            <p:nvPr/>
          </p:nvSpPr>
          <p:spPr>
            <a:xfrm>
              <a:off x="6492619" y="2340952"/>
              <a:ext cx="813450" cy="1457323"/>
            </a:xfrm>
            <a:custGeom>
              <a:rect b="b" l="l" r="r" t="t"/>
              <a:pathLst>
                <a:path extrusionOk="0" h="60944" w="32538">
                  <a:moveTo>
                    <a:pt x="427" y="0"/>
                  </a:moveTo>
                  <a:cubicBezTo>
                    <a:pt x="198" y="0"/>
                    <a:pt x="1" y="197"/>
                    <a:pt x="1" y="426"/>
                  </a:cubicBezTo>
                  <a:lnTo>
                    <a:pt x="1" y="60533"/>
                  </a:lnTo>
                  <a:cubicBezTo>
                    <a:pt x="1" y="60763"/>
                    <a:pt x="198" y="60943"/>
                    <a:pt x="427" y="60943"/>
                  </a:cubicBezTo>
                  <a:lnTo>
                    <a:pt x="32128" y="60943"/>
                  </a:lnTo>
                  <a:cubicBezTo>
                    <a:pt x="32357" y="60943"/>
                    <a:pt x="32538" y="60763"/>
                    <a:pt x="32538" y="60533"/>
                  </a:cubicBezTo>
                  <a:lnTo>
                    <a:pt x="32538" y="426"/>
                  </a:lnTo>
                  <a:cubicBezTo>
                    <a:pt x="32538" y="197"/>
                    <a:pt x="32357" y="0"/>
                    <a:pt x="32128" y="0"/>
                  </a:cubicBezTo>
                  <a:close/>
                </a:path>
              </a:pathLst>
            </a:custGeom>
            <a:solidFill>
              <a:srgbClr val="F464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1"/>
            <p:cNvSpPr/>
            <p:nvPr/>
          </p:nvSpPr>
          <p:spPr>
            <a:xfrm>
              <a:off x="6856100" y="3843492"/>
              <a:ext cx="96750" cy="83150"/>
            </a:xfrm>
            <a:custGeom>
              <a:rect b="b" l="l" r="r" t="t"/>
              <a:pathLst>
                <a:path extrusionOk="0" h="3326" w="3870">
                  <a:moveTo>
                    <a:pt x="2214" y="358"/>
                  </a:moveTo>
                  <a:lnTo>
                    <a:pt x="2214" y="375"/>
                  </a:lnTo>
                  <a:cubicBezTo>
                    <a:pt x="2935" y="375"/>
                    <a:pt x="3509" y="948"/>
                    <a:pt x="3525" y="1670"/>
                  </a:cubicBezTo>
                  <a:cubicBezTo>
                    <a:pt x="3525" y="2456"/>
                    <a:pt x="2882" y="2973"/>
                    <a:pt x="2212" y="2973"/>
                  </a:cubicBezTo>
                  <a:cubicBezTo>
                    <a:pt x="1890" y="2973"/>
                    <a:pt x="1562" y="2853"/>
                    <a:pt x="1296" y="2587"/>
                  </a:cubicBezTo>
                  <a:cubicBezTo>
                    <a:pt x="476" y="1768"/>
                    <a:pt x="1066" y="358"/>
                    <a:pt x="2214" y="358"/>
                  </a:cubicBezTo>
                  <a:close/>
                  <a:moveTo>
                    <a:pt x="2197" y="1"/>
                  </a:moveTo>
                  <a:cubicBezTo>
                    <a:pt x="1793" y="1"/>
                    <a:pt x="1383" y="152"/>
                    <a:pt x="1050" y="489"/>
                  </a:cubicBezTo>
                  <a:cubicBezTo>
                    <a:pt x="1" y="1538"/>
                    <a:pt x="739" y="3325"/>
                    <a:pt x="2214" y="3325"/>
                  </a:cubicBezTo>
                  <a:cubicBezTo>
                    <a:pt x="3132" y="3325"/>
                    <a:pt x="3869" y="2587"/>
                    <a:pt x="3869" y="1670"/>
                  </a:cubicBezTo>
                  <a:cubicBezTo>
                    <a:pt x="3869" y="669"/>
                    <a:pt x="3048" y="1"/>
                    <a:pt x="2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1"/>
            <p:cNvSpPr/>
            <p:nvPr/>
          </p:nvSpPr>
          <p:spPr>
            <a:xfrm>
              <a:off x="6623350" y="3880717"/>
              <a:ext cx="82800" cy="9025"/>
            </a:xfrm>
            <a:custGeom>
              <a:rect b="b" l="l" r="r" t="t"/>
              <a:pathLst>
                <a:path extrusionOk="0" h="361" w="3312">
                  <a:moveTo>
                    <a:pt x="1" y="0"/>
                  </a:moveTo>
                  <a:lnTo>
                    <a:pt x="1" y="361"/>
                  </a:lnTo>
                  <a:lnTo>
                    <a:pt x="3312" y="361"/>
                  </a:lnTo>
                  <a:lnTo>
                    <a:pt x="33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1"/>
            <p:cNvSpPr/>
            <p:nvPr/>
          </p:nvSpPr>
          <p:spPr>
            <a:xfrm>
              <a:off x="7116325" y="3860642"/>
              <a:ext cx="60675" cy="48775"/>
            </a:xfrm>
            <a:custGeom>
              <a:rect b="b" l="l" r="r" t="t"/>
              <a:pathLst>
                <a:path extrusionOk="0" h="1951" w="2427">
                  <a:moveTo>
                    <a:pt x="2328" y="0"/>
                  </a:moveTo>
                  <a:lnTo>
                    <a:pt x="328" y="656"/>
                  </a:lnTo>
                  <a:cubicBezTo>
                    <a:pt x="148" y="688"/>
                    <a:pt x="0" y="836"/>
                    <a:pt x="0" y="1033"/>
                  </a:cubicBezTo>
                  <a:cubicBezTo>
                    <a:pt x="0" y="1197"/>
                    <a:pt x="132" y="1328"/>
                    <a:pt x="361" y="1393"/>
                  </a:cubicBezTo>
                  <a:lnTo>
                    <a:pt x="2328" y="1951"/>
                  </a:lnTo>
                  <a:lnTo>
                    <a:pt x="2426" y="1606"/>
                  </a:lnTo>
                  <a:lnTo>
                    <a:pt x="459" y="1049"/>
                  </a:lnTo>
                  <a:cubicBezTo>
                    <a:pt x="427" y="1049"/>
                    <a:pt x="394" y="1033"/>
                    <a:pt x="377" y="1016"/>
                  </a:cubicBezTo>
                  <a:lnTo>
                    <a:pt x="427" y="1000"/>
                  </a:lnTo>
                  <a:lnTo>
                    <a:pt x="2426" y="344"/>
                  </a:lnTo>
                  <a:lnTo>
                    <a:pt x="23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1"/>
            <p:cNvSpPr/>
            <p:nvPr/>
          </p:nvSpPr>
          <p:spPr>
            <a:xfrm>
              <a:off x="6767200" y="2287275"/>
              <a:ext cx="238100" cy="14350"/>
            </a:xfrm>
            <a:custGeom>
              <a:rect b="b" l="l" r="r" t="t"/>
              <a:pathLst>
                <a:path extrusionOk="0" h="574" w="9524">
                  <a:moveTo>
                    <a:pt x="164" y="0"/>
                  </a:moveTo>
                  <a:cubicBezTo>
                    <a:pt x="82" y="0"/>
                    <a:pt x="0" y="82"/>
                    <a:pt x="0" y="164"/>
                  </a:cubicBezTo>
                  <a:lnTo>
                    <a:pt x="0" y="410"/>
                  </a:lnTo>
                  <a:cubicBezTo>
                    <a:pt x="0" y="492"/>
                    <a:pt x="82" y="574"/>
                    <a:pt x="164" y="574"/>
                  </a:cubicBezTo>
                  <a:lnTo>
                    <a:pt x="9359" y="574"/>
                  </a:lnTo>
                  <a:cubicBezTo>
                    <a:pt x="9458" y="574"/>
                    <a:pt x="9523" y="492"/>
                    <a:pt x="9523" y="410"/>
                  </a:cubicBezTo>
                  <a:lnTo>
                    <a:pt x="9523" y="164"/>
                  </a:lnTo>
                  <a:cubicBezTo>
                    <a:pt x="9523" y="82"/>
                    <a:pt x="9458" y="0"/>
                    <a:pt x="9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49" name="Google Shape;249;p31"/>
          <p:cNvPicPr preferRelativeResize="0"/>
          <p:nvPr/>
        </p:nvPicPr>
        <p:blipFill rotWithShape="1">
          <a:blip r:embed="rId3">
            <a:alphaModFix/>
          </a:blip>
          <a:srcRect b="5226" l="0" r="0" t="4193"/>
          <a:stretch/>
        </p:blipFill>
        <p:spPr>
          <a:xfrm>
            <a:off x="6198900" y="1067525"/>
            <a:ext cx="1783250" cy="3384550"/>
          </a:xfrm>
          <a:prstGeom prst="rect">
            <a:avLst/>
          </a:prstGeom>
          <a:noFill/>
          <a:ln>
            <a:noFill/>
          </a:ln>
        </p:spPr>
      </p:pic>
      <p:pic>
        <p:nvPicPr>
          <p:cNvPr id="250" name="Google Shape;250;p31"/>
          <p:cNvPicPr preferRelativeResize="0"/>
          <p:nvPr/>
        </p:nvPicPr>
        <p:blipFill rotWithShape="1">
          <a:blip r:embed="rId4">
            <a:alphaModFix/>
          </a:blip>
          <a:srcRect b="5847" l="0" r="-4964" t="4874"/>
          <a:stretch/>
        </p:blipFill>
        <p:spPr>
          <a:xfrm>
            <a:off x="971025" y="1067525"/>
            <a:ext cx="1871851" cy="3384550"/>
          </a:xfrm>
          <a:prstGeom prst="rect">
            <a:avLst/>
          </a:prstGeom>
          <a:noFill/>
          <a:ln>
            <a:noFill/>
          </a:ln>
        </p:spPr>
      </p:pic>
      <p:pic>
        <p:nvPicPr>
          <p:cNvPr id="251" name="Google Shape;251;p31"/>
          <p:cNvPicPr preferRelativeResize="0"/>
          <p:nvPr/>
        </p:nvPicPr>
        <p:blipFill rotWithShape="1">
          <a:blip r:embed="rId5">
            <a:alphaModFix/>
          </a:blip>
          <a:srcRect b="5437" l="0" r="2467" t="3329"/>
          <a:stretch/>
        </p:blipFill>
        <p:spPr>
          <a:xfrm>
            <a:off x="3551000" y="975125"/>
            <a:ext cx="1871851" cy="3621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2"/>
          <p:cNvSpPr txBox="1"/>
          <p:nvPr>
            <p:ph type="ctrTitle"/>
          </p:nvPr>
        </p:nvSpPr>
        <p:spPr>
          <a:xfrm>
            <a:off x="3139525" y="95850"/>
            <a:ext cx="2893200" cy="55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erriweather"/>
                <a:ea typeface="Merriweather"/>
                <a:cs typeface="Merriweather"/>
                <a:sym typeface="Merriweather"/>
              </a:rPr>
              <a:t>FEATURES</a:t>
            </a:r>
            <a:endParaRPr>
              <a:latin typeface="Merriweather"/>
              <a:ea typeface="Merriweather"/>
              <a:cs typeface="Merriweather"/>
              <a:sym typeface="Merriweather"/>
            </a:endParaRPr>
          </a:p>
        </p:txBody>
      </p:sp>
      <p:cxnSp>
        <p:nvCxnSpPr>
          <p:cNvPr id="257" name="Google Shape;257;p32"/>
          <p:cNvCxnSpPr>
            <a:stCxn id="258" idx="1"/>
          </p:cNvCxnSpPr>
          <p:nvPr/>
        </p:nvCxnSpPr>
        <p:spPr>
          <a:xfrm flipH="1" rot="10800000">
            <a:off x="4576264" y="3117725"/>
            <a:ext cx="9900" cy="1005300"/>
          </a:xfrm>
          <a:prstGeom prst="straightConnector1">
            <a:avLst/>
          </a:prstGeom>
          <a:noFill/>
          <a:ln cap="flat" cmpd="sng" w="9525">
            <a:solidFill>
              <a:schemeClr val="dk1"/>
            </a:solidFill>
            <a:prstDash val="solid"/>
            <a:round/>
            <a:headEnd len="med" w="med" type="none"/>
            <a:tailEnd len="med" w="med" type="none"/>
          </a:ln>
        </p:spPr>
      </p:cxnSp>
      <p:sp>
        <p:nvSpPr>
          <p:cNvPr id="259" name="Google Shape;259;p32"/>
          <p:cNvSpPr/>
          <p:nvPr/>
        </p:nvSpPr>
        <p:spPr>
          <a:xfrm>
            <a:off x="3549750" y="2312525"/>
            <a:ext cx="2044500" cy="792600"/>
          </a:xfrm>
          <a:prstGeom prst="snip2DiagRect">
            <a:avLst>
              <a:gd fmla="val 0" name="adj1"/>
              <a:gd fmla="val 16667" name="adj2"/>
            </a:avLst>
          </a:prstGeom>
          <a:solidFill>
            <a:srgbClr val="FFFFFF">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0" name="Google Shape;260;p32"/>
          <p:cNvCxnSpPr/>
          <p:nvPr/>
        </p:nvCxnSpPr>
        <p:spPr>
          <a:xfrm>
            <a:off x="5594250" y="3105125"/>
            <a:ext cx="954300" cy="669300"/>
          </a:xfrm>
          <a:prstGeom prst="straightConnector1">
            <a:avLst/>
          </a:prstGeom>
          <a:noFill/>
          <a:ln cap="flat" cmpd="sng" w="9525">
            <a:solidFill>
              <a:schemeClr val="dk1"/>
            </a:solidFill>
            <a:prstDash val="solid"/>
            <a:round/>
            <a:headEnd len="med" w="med" type="none"/>
            <a:tailEnd len="med" w="med" type="none"/>
          </a:ln>
        </p:spPr>
      </p:cxnSp>
      <p:sp>
        <p:nvSpPr>
          <p:cNvPr id="261" name="Google Shape;261;p32"/>
          <p:cNvSpPr/>
          <p:nvPr/>
        </p:nvSpPr>
        <p:spPr>
          <a:xfrm flipH="1" rot="10800000">
            <a:off x="6512176" y="3690050"/>
            <a:ext cx="1286400" cy="608100"/>
          </a:xfrm>
          <a:prstGeom prst="snip2DiagRect">
            <a:avLst>
              <a:gd fmla="val 0" name="adj1"/>
              <a:gd fmla="val 16667" name="adj2"/>
            </a:avLst>
          </a:prstGeom>
          <a:solidFill>
            <a:srgbClr val="FFFFFF">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2"/>
          <p:cNvSpPr txBox="1"/>
          <p:nvPr/>
        </p:nvSpPr>
        <p:spPr>
          <a:xfrm>
            <a:off x="6583125" y="3774425"/>
            <a:ext cx="1179900" cy="34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500">
                <a:solidFill>
                  <a:schemeClr val="dk1"/>
                </a:solidFill>
                <a:latin typeface="Montserrat Medium"/>
                <a:ea typeface="Montserrat Medium"/>
                <a:cs typeface="Montserrat Medium"/>
                <a:sym typeface="Montserrat Medium"/>
              </a:rPr>
              <a:t>QUIZ</a:t>
            </a:r>
            <a:endParaRPr sz="1500">
              <a:solidFill>
                <a:schemeClr val="dk1"/>
              </a:solidFill>
              <a:latin typeface="Montserrat Medium"/>
              <a:ea typeface="Montserrat Medium"/>
              <a:cs typeface="Montserrat Medium"/>
              <a:sym typeface="Montserrat Medium"/>
            </a:endParaRPr>
          </a:p>
        </p:txBody>
      </p:sp>
      <p:sp>
        <p:nvSpPr>
          <p:cNvPr id="263" name="Google Shape;263;p32"/>
          <p:cNvSpPr txBox="1"/>
          <p:nvPr/>
        </p:nvSpPr>
        <p:spPr>
          <a:xfrm>
            <a:off x="3681175" y="2439450"/>
            <a:ext cx="1809900" cy="55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400">
                <a:solidFill>
                  <a:schemeClr val="dk1"/>
                </a:solidFill>
                <a:latin typeface="Roboto Condensed Light"/>
                <a:ea typeface="Roboto Condensed Light"/>
                <a:cs typeface="Roboto Condensed Light"/>
                <a:sym typeface="Roboto Condensed Light"/>
              </a:rPr>
              <a:t>Edu-Tech App</a:t>
            </a:r>
            <a:endParaRPr sz="2400">
              <a:solidFill>
                <a:schemeClr val="dk1"/>
              </a:solidFill>
              <a:latin typeface="Roboto Condensed Light"/>
              <a:ea typeface="Roboto Condensed Light"/>
              <a:cs typeface="Roboto Condensed Light"/>
              <a:sym typeface="Roboto Condensed Light"/>
            </a:endParaRPr>
          </a:p>
        </p:txBody>
      </p:sp>
      <p:cxnSp>
        <p:nvCxnSpPr>
          <p:cNvPr id="264" name="Google Shape;264;p32"/>
          <p:cNvCxnSpPr/>
          <p:nvPr/>
        </p:nvCxnSpPr>
        <p:spPr>
          <a:xfrm>
            <a:off x="2607475" y="1690700"/>
            <a:ext cx="942300" cy="633000"/>
          </a:xfrm>
          <a:prstGeom prst="straightConnector1">
            <a:avLst/>
          </a:prstGeom>
          <a:noFill/>
          <a:ln cap="flat" cmpd="sng" w="9525">
            <a:solidFill>
              <a:schemeClr val="dk1"/>
            </a:solidFill>
            <a:prstDash val="solid"/>
            <a:round/>
            <a:headEnd len="med" w="med" type="none"/>
            <a:tailEnd len="med" w="med" type="none"/>
          </a:ln>
        </p:spPr>
      </p:cxnSp>
      <p:sp>
        <p:nvSpPr>
          <p:cNvPr id="265" name="Google Shape;265;p32"/>
          <p:cNvSpPr/>
          <p:nvPr/>
        </p:nvSpPr>
        <p:spPr>
          <a:xfrm flipH="1" rot="10800000">
            <a:off x="1380001" y="1130575"/>
            <a:ext cx="1286400" cy="608100"/>
          </a:xfrm>
          <a:prstGeom prst="snip2DiagRect">
            <a:avLst>
              <a:gd fmla="val 0" name="adj1"/>
              <a:gd fmla="val 16667" name="adj2"/>
            </a:avLst>
          </a:prstGeom>
          <a:solidFill>
            <a:srgbClr val="FFFFFF">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2"/>
          <p:cNvSpPr txBox="1"/>
          <p:nvPr/>
        </p:nvSpPr>
        <p:spPr>
          <a:xfrm>
            <a:off x="1433250" y="1260325"/>
            <a:ext cx="1179900" cy="34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500">
                <a:solidFill>
                  <a:schemeClr val="dk1"/>
                </a:solidFill>
                <a:latin typeface="Montserrat Medium"/>
                <a:ea typeface="Montserrat Medium"/>
                <a:cs typeface="Montserrat Medium"/>
                <a:sym typeface="Montserrat Medium"/>
              </a:rPr>
              <a:t>Forums</a:t>
            </a:r>
            <a:endParaRPr sz="1500">
              <a:solidFill>
                <a:schemeClr val="dk1"/>
              </a:solidFill>
              <a:latin typeface="Montserrat Medium"/>
              <a:ea typeface="Montserrat Medium"/>
              <a:cs typeface="Montserrat Medium"/>
              <a:sym typeface="Montserrat Medium"/>
            </a:endParaRPr>
          </a:p>
        </p:txBody>
      </p:sp>
      <p:cxnSp>
        <p:nvCxnSpPr>
          <p:cNvPr id="267" name="Google Shape;267;p32"/>
          <p:cNvCxnSpPr/>
          <p:nvPr/>
        </p:nvCxnSpPr>
        <p:spPr>
          <a:xfrm flipH="1">
            <a:off x="2643300" y="3020750"/>
            <a:ext cx="977400" cy="705900"/>
          </a:xfrm>
          <a:prstGeom prst="straightConnector1">
            <a:avLst/>
          </a:prstGeom>
          <a:noFill/>
          <a:ln cap="flat" cmpd="sng" w="9525">
            <a:solidFill>
              <a:schemeClr val="dk1"/>
            </a:solidFill>
            <a:prstDash val="solid"/>
            <a:round/>
            <a:headEnd len="med" w="med" type="none"/>
            <a:tailEnd len="med" w="med" type="none"/>
          </a:ln>
        </p:spPr>
      </p:cxnSp>
      <p:sp>
        <p:nvSpPr>
          <p:cNvPr id="268" name="Google Shape;268;p32"/>
          <p:cNvSpPr/>
          <p:nvPr/>
        </p:nvSpPr>
        <p:spPr>
          <a:xfrm flipH="1" rot="10800000">
            <a:off x="760649" y="3718625"/>
            <a:ext cx="1879800" cy="603900"/>
          </a:xfrm>
          <a:prstGeom prst="snip2DiagRect">
            <a:avLst>
              <a:gd fmla="val 0" name="adj1"/>
              <a:gd fmla="val 16667" name="adj2"/>
            </a:avLst>
          </a:prstGeom>
          <a:solidFill>
            <a:srgbClr val="FFFFFF">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2"/>
          <p:cNvSpPr txBox="1"/>
          <p:nvPr/>
        </p:nvSpPr>
        <p:spPr>
          <a:xfrm>
            <a:off x="729375" y="3846275"/>
            <a:ext cx="1911000" cy="34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500">
                <a:solidFill>
                  <a:schemeClr val="dk1"/>
                </a:solidFill>
                <a:latin typeface="Montserrat Medium"/>
                <a:ea typeface="Montserrat Medium"/>
                <a:cs typeface="Montserrat Medium"/>
                <a:sym typeface="Montserrat Medium"/>
              </a:rPr>
              <a:t>Communication</a:t>
            </a:r>
            <a:endParaRPr sz="1500">
              <a:solidFill>
                <a:schemeClr val="dk1"/>
              </a:solidFill>
              <a:latin typeface="Montserrat Medium"/>
              <a:ea typeface="Montserrat Medium"/>
              <a:cs typeface="Montserrat Medium"/>
              <a:sym typeface="Montserrat Medium"/>
            </a:endParaRPr>
          </a:p>
        </p:txBody>
      </p:sp>
      <p:cxnSp>
        <p:nvCxnSpPr>
          <p:cNvPr id="270" name="Google Shape;270;p32"/>
          <p:cNvCxnSpPr/>
          <p:nvPr/>
        </p:nvCxnSpPr>
        <p:spPr>
          <a:xfrm flipH="1">
            <a:off x="5512675" y="1706475"/>
            <a:ext cx="955800" cy="674700"/>
          </a:xfrm>
          <a:prstGeom prst="straightConnector1">
            <a:avLst/>
          </a:prstGeom>
          <a:noFill/>
          <a:ln cap="flat" cmpd="sng" w="9525">
            <a:solidFill>
              <a:schemeClr val="dk1"/>
            </a:solidFill>
            <a:prstDash val="solid"/>
            <a:round/>
            <a:headEnd len="med" w="med" type="none"/>
            <a:tailEnd len="med" w="med" type="none"/>
          </a:ln>
        </p:spPr>
      </p:cxnSp>
      <p:sp>
        <p:nvSpPr>
          <p:cNvPr id="271" name="Google Shape;271;p32"/>
          <p:cNvSpPr/>
          <p:nvPr/>
        </p:nvSpPr>
        <p:spPr>
          <a:xfrm flipH="1" rot="10800000">
            <a:off x="6468476" y="1130575"/>
            <a:ext cx="1286400" cy="608100"/>
          </a:xfrm>
          <a:prstGeom prst="snip2DiagRect">
            <a:avLst>
              <a:gd fmla="val 0" name="adj1"/>
              <a:gd fmla="val 16667" name="adj2"/>
            </a:avLst>
          </a:prstGeom>
          <a:solidFill>
            <a:srgbClr val="FFFFFF">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2"/>
          <p:cNvSpPr txBox="1"/>
          <p:nvPr/>
        </p:nvSpPr>
        <p:spPr>
          <a:xfrm>
            <a:off x="6521725" y="1260325"/>
            <a:ext cx="1179900" cy="34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500">
                <a:solidFill>
                  <a:schemeClr val="dk1"/>
                </a:solidFill>
                <a:latin typeface="Montserrat Medium"/>
                <a:ea typeface="Montserrat Medium"/>
                <a:cs typeface="Montserrat Medium"/>
                <a:sym typeface="Montserrat Medium"/>
              </a:rPr>
              <a:t>Activities</a:t>
            </a:r>
            <a:endParaRPr sz="1500">
              <a:solidFill>
                <a:schemeClr val="dk1"/>
              </a:solidFill>
              <a:latin typeface="Montserrat Medium"/>
              <a:ea typeface="Montserrat Medium"/>
              <a:cs typeface="Montserrat Medium"/>
              <a:sym typeface="Montserrat Medium"/>
            </a:endParaRPr>
          </a:p>
        </p:txBody>
      </p:sp>
      <p:sp>
        <p:nvSpPr>
          <p:cNvPr id="258" name="Google Shape;258;p32"/>
          <p:cNvSpPr/>
          <p:nvPr/>
        </p:nvSpPr>
        <p:spPr>
          <a:xfrm flipH="1" rot="10800000">
            <a:off x="3933064" y="4123025"/>
            <a:ext cx="1286400" cy="608100"/>
          </a:xfrm>
          <a:prstGeom prst="snip2DiagRect">
            <a:avLst>
              <a:gd fmla="val 0" name="adj1"/>
              <a:gd fmla="val 16667" name="adj2"/>
            </a:avLst>
          </a:prstGeom>
          <a:solidFill>
            <a:srgbClr val="FFFFFF">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2"/>
          <p:cNvSpPr txBox="1"/>
          <p:nvPr/>
        </p:nvSpPr>
        <p:spPr>
          <a:xfrm>
            <a:off x="3996163" y="4247200"/>
            <a:ext cx="1179900" cy="34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500">
                <a:solidFill>
                  <a:schemeClr val="dk1"/>
                </a:solidFill>
                <a:latin typeface="Montserrat Medium"/>
                <a:ea typeface="Montserrat Medium"/>
                <a:cs typeface="Montserrat Medium"/>
                <a:sym typeface="Montserrat Medium"/>
              </a:rPr>
              <a:t>Graph</a:t>
            </a:r>
            <a:endParaRPr sz="1500">
              <a:solidFill>
                <a:schemeClr val="dk1"/>
              </a:solidFill>
              <a:latin typeface="Montserrat Medium"/>
              <a:ea typeface="Montserrat Medium"/>
              <a:cs typeface="Montserrat Medium"/>
              <a:sym typeface="Montserrat Medium"/>
            </a:endParaRPr>
          </a:p>
        </p:txBody>
      </p:sp>
      <p:sp>
        <p:nvSpPr>
          <p:cNvPr id="274" name="Google Shape;274;p32"/>
          <p:cNvSpPr/>
          <p:nvPr/>
        </p:nvSpPr>
        <p:spPr>
          <a:xfrm flipH="1" rot="10800000">
            <a:off x="3924226" y="686525"/>
            <a:ext cx="1286400" cy="608100"/>
          </a:xfrm>
          <a:prstGeom prst="snip2DiagRect">
            <a:avLst>
              <a:gd fmla="val 0" name="adj1"/>
              <a:gd fmla="val 16667" name="adj2"/>
            </a:avLst>
          </a:prstGeom>
          <a:solidFill>
            <a:srgbClr val="FFFFFF">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2"/>
          <p:cNvSpPr txBox="1"/>
          <p:nvPr/>
        </p:nvSpPr>
        <p:spPr>
          <a:xfrm>
            <a:off x="3977488" y="731850"/>
            <a:ext cx="1179900" cy="43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500">
                <a:solidFill>
                  <a:schemeClr val="dk1"/>
                </a:solidFill>
                <a:latin typeface="Montserrat Medium"/>
                <a:ea typeface="Montserrat Medium"/>
                <a:cs typeface="Montserrat Medium"/>
                <a:sym typeface="Montserrat Medium"/>
              </a:rPr>
              <a:t>News</a:t>
            </a:r>
            <a:endParaRPr sz="1500">
              <a:solidFill>
                <a:schemeClr val="dk1"/>
              </a:solidFill>
              <a:latin typeface="Montserrat Medium"/>
              <a:ea typeface="Montserrat Medium"/>
              <a:cs typeface="Montserrat Medium"/>
              <a:sym typeface="Montserrat Medium"/>
            </a:endParaRPr>
          </a:p>
        </p:txBody>
      </p:sp>
      <p:cxnSp>
        <p:nvCxnSpPr>
          <p:cNvPr id="276" name="Google Shape;276;p32"/>
          <p:cNvCxnSpPr>
            <a:stCxn id="259" idx="3"/>
            <a:endCxn id="274" idx="3"/>
          </p:cNvCxnSpPr>
          <p:nvPr/>
        </p:nvCxnSpPr>
        <p:spPr>
          <a:xfrm rot="10800000">
            <a:off x="4567500" y="1294625"/>
            <a:ext cx="4500" cy="10179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3"/>
          <p:cNvSpPr txBox="1"/>
          <p:nvPr>
            <p:ph type="ctrTitle"/>
          </p:nvPr>
        </p:nvSpPr>
        <p:spPr>
          <a:xfrm>
            <a:off x="2841550" y="333575"/>
            <a:ext cx="3958800" cy="52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latin typeface="Merriweather"/>
                <a:ea typeface="Merriweather"/>
                <a:cs typeface="Merriweather"/>
                <a:sym typeface="Merriweather"/>
              </a:rPr>
              <a:t>FUTURE ADD-ONS</a:t>
            </a:r>
            <a:endParaRPr sz="2800">
              <a:latin typeface="Merriweather"/>
              <a:ea typeface="Merriweather"/>
              <a:cs typeface="Merriweather"/>
              <a:sym typeface="Merriweather"/>
            </a:endParaRPr>
          </a:p>
        </p:txBody>
      </p:sp>
      <p:sp>
        <p:nvSpPr>
          <p:cNvPr id="282" name="Google Shape;282;p33"/>
          <p:cNvSpPr txBox="1"/>
          <p:nvPr>
            <p:ph idx="2" type="ctrTitle"/>
          </p:nvPr>
        </p:nvSpPr>
        <p:spPr>
          <a:xfrm>
            <a:off x="984550" y="2924000"/>
            <a:ext cx="18570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Merriweather"/>
                <a:ea typeface="Merriweather"/>
                <a:cs typeface="Merriweather"/>
                <a:sym typeface="Merriweather"/>
              </a:rPr>
              <a:t>Team Activity</a:t>
            </a:r>
            <a:endParaRPr>
              <a:latin typeface="Merriweather"/>
              <a:ea typeface="Merriweather"/>
              <a:cs typeface="Merriweather"/>
              <a:sym typeface="Merriweather"/>
            </a:endParaRPr>
          </a:p>
        </p:txBody>
      </p:sp>
      <p:sp>
        <p:nvSpPr>
          <p:cNvPr id="283" name="Google Shape;283;p33"/>
          <p:cNvSpPr txBox="1"/>
          <p:nvPr>
            <p:ph idx="3" type="ctrTitle"/>
          </p:nvPr>
        </p:nvSpPr>
        <p:spPr>
          <a:xfrm>
            <a:off x="4016825" y="2924000"/>
            <a:ext cx="11520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Merriweather"/>
                <a:ea typeface="Merriweather"/>
                <a:cs typeface="Merriweather"/>
                <a:sym typeface="Merriweather"/>
              </a:rPr>
              <a:t>Contest</a:t>
            </a:r>
            <a:endParaRPr>
              <a:latin typeface="Merriweather"/>
              <a:ea typeface="Merriweather"/>
              <a:cs typeface="Merriweather"/>
              <a:sym typeface="Merriweather"/>
            </a:endParaRPr>
          </a:p>
        </p:txBody>
      </p:sp>
      <p:sp>
        <p:nvSpPr>
          <p:cNvPr id="284" name="Google Shape;284;p33"/>
          <p:cNvSpPr txBox="1"/>
          <p:nvPr>
            <p:ph idx="5" type="ctrTitle"/>
          </p:nvPr>
        </p:nvSpPr>
        <p:spPr>
          <a:xfrm>
            <a:off x="6056400" y="2924000"/>
            <a:ext cx="30876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700">
                <a:latin typeface="Merriweather"/>
                <a:ea typeface="Merriweather"/>
                <a:cs typeface="Merriweather"/>
                <a:sym typeface="Merriweather"/>
              </a:rPr>
              <a:t>Forums</a:t>
            </a:r>
            <a:endParaRPr sz="1700">
              <a:latin typeface="Merriweather"/>
              <a:ea typeface="Merriweather"/>
              <a:cs typeface="Merriweather"/>
              <a:sym typeface="Merriweather"/>
            </a:endParaRPr>
          </a:p>
        </p:txBody>
      </p:sp>
      <p:cxnSp>
        <p:nvCxnSpPr>
          <p:cNvPr id="285" name="Google Shape;285;p33"/>
          <p:cNvCxnSpPr/>
          <p:nvPr/>
        </p:nvCxnSpPr>
        <p:spPr>
          <a:xfrm>
            <a:off x="3235200" y="2186175"/>
            <a:ext cx="20700" cy="1821300"/>
          </a:xfrm>
          <a:prstGeom prst="straightConnector1">
            <a:avLst/>
          </a:prstGeom>
          <a:noFill/>
          <a:ln cap="flat" cmpd="sng" w="9525">
            <a:solidFill>
              <a:schemeClr val="dk2"/>
            </a:solidFill>
            <a:prstDash val="solid"/>
            <a:round/>
            <a:headEnd len="med" w="med" type="none"/>
            <a:tailEnd len="med" w="med" type="none"/>
          </a:ln>
        </p:spPr>
      </p:cxnSp>
      <p:sp>
        <p:nvSpPr>
          <p:cNvPr id="286" name="Google Shape;286;p33"/>
          <p:cNvSpPr/>
          <p:nvPr/>
        </p:nvSpPr>
        <p:spPr>
          <a:xfrm>
            <a:off x="1543650" y="2099400"/>
            <a:ext cx="644700" cy="644700"/>
          </a:xfrm>
          <a:prstGeom prst="snip2DiagRect">
            <a:avLst>
              <a:gd fmla="val 0" name="adj1"/>
              <a:gd fmla="val 16667" name="adj2"/>
            </a:avLst>
          </a:prstGeom>
          <a:solidFill>
            <a:srgbClr val="FFFFFF">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3"/>
          <p:cNvSpPr/>
          <p:nvPr/>
        </p:nvSpPr>
        <p:spPr>
          <a:xfrm>
            <a:off x="4270475" y="2146736"/>
            <a:ext cx="644700" cy="644700"/>
          </a:xfrm>
          <a:prstGeom prst="snip2DiagRect">
            <a:avLst>
              <a:gd fmla="val 0" name="adj1"/>
              <a:gd fmla="val 16667" name="adj2"/>
            </a:avLst>
          </a:prstGeom>
          <a:solidFill>
            <a:srgbClr val="FFFFFF">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3"/>
          <p:cNvSpPr/>
          <p:nvPr/>
        </p:nvSpPr>
        <p:spPr>
          <a:xfrm>
            <a:off x="7277850" y="2146735"/>
            <a:ext cx="644700" cy="644700"/>
          </a:xfrm>
          <a:prstGeom prst="snip2DiagRect">
            <a:avLst>
              <a:gd fmla="val 0" name="adj1"/>
              <a:gd fmla="val 16667" name="adj2"/>
            </a:avLst>
          </a:prstGeom>
          <a:solidFill>
            <a:srgbClr val="FFFFFF">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3"/>
          <p:cNvSpPr txBox="1"/>
          <p:nvPr>
            <p:ph idx="1" type="subTitle"/>
          </p:nvPr>
        </p:nvSpPr>
        <p:spPr>
          <a:xfrm>
            <a:off x="1127400" y="3302100"/>
            <a:ext cx="1477200" cy="81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Users can create teams and distribute their task.This can help to work as a team.</a:t>
            </a:r>
            <a:endParaRPr/>
          </a:p>
        </p:txBody>
      </p:sp>
      <p:sp>
        <p:nvSpPr>
          <p:cNvPr id="290" name="Google Shape;290;p33"/>
          <p:cNvSpPr txBox="1"/>
          <p:nvPr>
            <p:ph idx="1" type="subTitle"/>
          </p:nvPr>
        </p:nvSpPr>
        <p:spPr>
          <a:xfrm>
            <a:off x="3833400" y="3302100"/>
            <a:ext cx="1477200" cy="86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Users can test their </a:t>
            </a:r>
            <a:r>
              <a:rPr lang="en"/>
              <a:t>knowledge by attempting various contests in a fun way.</a:t>
            </a:r>
            <a:endParaRPr/>
          </a:p>
        </p:txBody>
      </p:sp>
      <p:cxnSp>
        <p:nvCxnSpPr>
          <p:cNvPr id="291" name="Google Shape;291;p33"/>
          <p:cNvCxnSpPr/>
          <p:nvPr/>
        </p:nvCxnSpPr>
        <p:spPr>
          <a:xfrm>
            <a:off x="5929738" y="2099400"/>
            <a:ext cx="20700" cy="1821300"/>
          </a:xfrm>
          <a:prstGeom prst="straightConnector1">
            <a:avLst/>
          </a:prstGeom>
          <a:noFill/>
          <a:ln cap="flat" cmpd="sng" w="9525">
            <a:solidFill>
              <a:schemeClr val="dk2"/>
            </a:solidFill>
            <a:prstDash val="solid"/>
            <a:round/>
            <a:headEnd len="med" w="med" type="none"/>
            <a:tailEnd len="med" w="med" type="none"/>
          </a:ln>
        </p:spPr>
      </p:cxnSp>
      <p:sp>
        <p:nvSpPr>
          <p:cNvPr id="292" name="Google Shape;292;p33"/>
          <p:cNvSpPr txBox="1"/>
          <p:nvPr/>
        </p:nvSpPr>
        <p:spPr>
          <a:xfrm>
            <a:off x="6861600" y="3361350"/>
            <a:ext cx="14772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1"/>
                </a:solidFill>
                <a:latin typeface="Roboto Condensed Light"/>
                <a:ea typeface="Roboto Condensed Light"/>
                <a:cs typeface="Roboto Condensed Light"/>
                <a:sym typeface="Roboto Condensed Light"/>
              </a:rPr>
              <a:t>User can join different forums</a:t>
            </a:r>
            <a:r>
              <a:rPr lang="en" sz="1100">
                <a:solidFill>
                  <a:schemeClr val="dk1"/>
                </a:solidFill>
                <a:latin typeface="Roboto Condensed Light"/>
                <a:ea typeface="Roboto Condensed Light"/>
                <a:cs typeface="Roboto Condensed Light"/>
                <a:sym typeface="Roboto Condensed Light"/>
              </a:rPr>
              <a:t> an</a:t>
            </a:r>
            <a:r>
              <a:rPr lang="en" sz="1100">
                <a:solidFill>
                  <a:schemeClr val="dk1"/>
                </a:solidFill>
                <a:latin typeface="Roboto Condensed Light"/>
                <a:ea typeface="Roboto Condensed Light"/>
                <a:cs typeface="Roboto Condensed Light"/>
                <a:sym typeface="Roboto Condensed Light"/>
              </a:rPr>
              <a:t>d can </a:t>
            </a:r>
            <a:r>
              <a:rPr lang="en" sz="1100">
                <a:solidFill>
                  <a:schemeClr val="dk1"/>
                </a:solidFill>
                <a:latin typeface="Roboto Condensed Light"/>
                <a:ea typeface="Roboto Condensed Light"/>
                <a:cs typeface="Roboto Condensed Light"/>
                <a:sym typeface="Roboto Condensed Light"/>
              </a:rPr>
              <a:t>share</a:t>
            </a:r>
            <a:r>
              <a:rPr lang="en" sz="1100">
                <a:solidFill>
                  <a:schemeClr val="dk1"/>
                </a:solidFill>
                <a:latin typeface="Roboto Condensed Light"/>
                <a:ea typeface="Roboto Condensed Light"/>
                <a:cs typeface="Roboto Condensed Light"/>
                <a:sym typeface="Roboto Condensed Light"/>
              </a:rPr>
              <a:t> their ideas on the topic</a:t>
            </a:r>
            <a:endParaRPr sz="1100">
              <a:solidFill>
                <a:schemeClr val="dk1"/>
              </a:solidFill>
              <a:latin typeface="Roboto Condensed Light"/>
              <a:ea typeface="Roboto Condensed Light"/>
              <a:cs typeface="Roboto Condensed Light"/>
              <a:sym typeface="Roboto Condensed Light"/>
            </a:endParaRPr>
          </a:p>
        </p:txBody>
      </p:sp>
      <p:sp>
        <p:nvSpPr>
          <p:cNvPr id="293" name="Google Shape;293;p33"/>
          <p:cNvSpPr/>
          <p:nvPr/>
        </p:nvSpPr>
        <p:spPr>
          <a:xfrm>
            <a:off x="1700589" y="2256764"/>
            <a:ext cx="330827" cy="329962"/>
          </a:xfrm>
          <a:custGeom>
            <a:rect b="b" l="l" r="r" t="t"/>
            <a:pathLst>
              <a:path extrusionOk="0" h="11816" w="11847">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solidFill>
            <a:srgbClr val="351C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 name="Google Shape;294;p33"/>
          <p:cNvGrpSpPr/>
          <p:nvPr/>
        </p:nvGrpSpPr>
        <p:grpSpPr>
          <a:xfrm>
            <a:off x="7425916" y="735059"/>
            <a:ext cx="348568" cy="348568"/>
            <a:chOff x="-61783350" y="2297100"/>
            <a:chExt cx="316650" cy="316650"/>
          </a:xfrm>
        </p:grpSpPr>
        <p:sp>
          <p:nvSpPr>
            <p:cNvPr id="295" name="Google Shape;295;p33"/>
            <p:cNvSpPr/>
            <p:nvPr/>
          </p:nvSpPr>
          <p:spPr>
            <a:xfrm>
              <a:off x="-61783350" y="2297100"/>
              <a:ext cx="316650" cy="316650"/>
            </a:xfrm>
            <a:custGeom>
              <a:rect b="b" l="l" r="r" t="t"/>
              <a:pathLst>
                <a:path extrusionOk="0" h="12666" w="12666">
                  <a:moveTo>
                    <a:pt x="379" y="0"/>
                  </a:moveTo>
                  <a:cubicBezTo>
                    <a:pt x="158" y="0"/>
                    <a:pt x="1" y="189"/>
                    <a:pt x="1" y="441"/>
                  </a:cubicBezTo>
                  <a:lnTo>
                    <a:pt x="1" y="12287"/>
                  </a:lnTo>
                  <a:cubicBezTo>
                    <a:pt x="1" y="12508"/>
                    <a:pt x="190" y="12665"/>
                    <a:pt x="379" y="12665"/>
                  </a:cubicBezTo>
                  <a:lnTo>
                    <a:pt x="12256" y="12665"/>
                  </a:lnTo>
                  <a:cubicBezTo>
                    <a:pt x="12477" y="12665"/>
                    <a:pt x="12666" y="12476"/>
                    <a:pt x="12666" y="12287"/>
                  </a:cubicBezTo>
                  <a:cubicBezTo>
                    <a:pt x="12634" y="12098"/>
                    <a:pt x="12477" y="11878"/>
                    <a:pt x="12256" y="11878"/>
                  </a:cubicBezTo>
                  <a:lnTo>
                    <a:pt x="820" y="11878"/>
                  </a:lnTo>
                  <a:lnTo>
                    <a:pt x="820" y="441"/>
                  </a:lnTo>
                  <a:cubicBezTo>
                    <a:pt x="820" y="189"/>
                    <a:pt x="631" y="0"/>
                    <a:pt x="379" y="0"/>
                  </a:cubicBezTo>
                  <a:close/>
                </a:path>
              </a:pathLst>
            </a:custGeom>
            <a:solidFill>
              <a:srgbClr val="351C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3"/>
            <p:cNvSpPr/>
            <p:nvPr/>
          </p:nvSpPr>
          <p:spPr>
            <a:xfrm>
              <a:off x="-61742375" y="2387675"/>
              <a:ext cx="275675" cy="151250"/>
            </a:xfrm>
            <a:custGeom>
              <a:rect b="b" l="l" r="r" t="t"/>
              <a:pathLst>
                <a:path extrusionOk="0" h="6050" w="11027">
                  <a:moveTo>
                    <a:pt x="9767" y="788"/>
                  </a:moveTo>
                  <a:cubicBezTo>
                    <a:pt x="10019" y="788"/>
                    <a:pt x="10208" y="977"/>
                    <a:pt x="10208" y="1229"/>
                  </a:cubicBezTo>
                  <a:cubicBezTo>
                    <a:pt x="10176" y="1450"/>
                    <a:pt x="10019" y="1639"/>
                    <a:pt x="9767" y="1639"/>
                  </a:cubicBezTo>
                  <a:cubicBezTo>
                    <a:pt x="9546" y="1639"/>
                    <a:pt x="9389" y="1450"/>
                    <a:pt x="9389" y="1229"/>
                  </a:cubicBezTo>
                  <a:cubicBezTo>
                    <a:pt x="9389" y="977"/>
                    <a:pt x="9578" y="788"/>
                    <a:pt x="9767" y="788"/>
                  </a:cubicBezTo>
                  <a:close/>
                  <a:moveTo>
                    <a:pt x="4001" y="1607"/>
                  </a:moveTo>
                  <a:cubicBezTo>
                    <a:pt x="4222" y="1607"/>
                    <a:pt x="4379" y="1796"/>
                    <a:pt x="4379" y="2048"/>
                  </a:cubicBezTo>
                  <a:cubicBezTo>
                    <a:pt x="4379" y="2269"/>
                    <a:pt x="4222" y="2489"/>
                    <a:pt x="4001" y="2489"/>
                  </a:cubicBezTo>
                  <a:cubicBezTo>
                    <a:pt x="3749" y="2489"/>
                    <a:pt x="3560" y="2269"/>
                    <a:pt x="3560" y="2048"/>
                  </a:cubicBezTo>
                  <a:cubicBezTo>
                    <a:pt x="3560" y="1796"/>
                    <a:pt x="3749" y="1607"/>
                    <a:pt x="4001" y="1607"/>
                  </a:cubicBezTo>
                  <a:close/>
                  <a:moveTo>
                    <a:pt x="6459" y="4128"/>
                  </a:moveTo>
                  <a:cubicBezTo>
                    <a:pt x="6679" y="4128"/>
                    <a:pt x="6900" y="4317"/>
                    <a:pt x="6900" y="4569"/>
                  </a:cubicBezTo>
                  <a:cubicBezTo>
                    <a:pt x="6868" y="4758"/>
                    <a:pt x="6711" y="4947"/>
                    <a:pt x="6459" y="4947"/>
                  </a:cubicBezTo>
                  <a:cubicBezTo>
                    <a:pt x="6238" y="4947"/>
                    <a:pt x="6081" y="4758"/>
                    <a:pt x="6081" y="4569"/>
                  </a:cubicBezTo>
                  <a:cubicBezTo>
                    <a:pt x="6081" y="4317"/>
                    <a:pt x="6270" y="4128"/>
                    <a:pt x="6459" y="4128"/>
                  </a:cubicBezTo>
                  <a:close/>
                  <a:moveTo>
                    <a:pt x="1229" y="4380"/>
                  </a:moveTo>
                  <a:cubicBezTo>
                    <a:pt x="1481" y="4380"/>
                    <a:pt x="1638" y="4569"/>
                    <a:pt x="1638" y="4789"/>
                  </a:cubicBezTo>
                  <a:cubicBezTo>
                    <a:pt x="1638" y="5041"/>
                    <a:pt x="1481" y="5230"/>
                    <a:pt x="1229" y="5230"/>
                  </a:cubicBezTo>
                  <a:cubicBezTo>
                    <a:pt x="1008" y="5230"/>
                    <a:pt x="788" y="5041"/>
                    <a:pt x="788" y="4789"/>
                  </a:cubicBezTo>
                  <a:cubicBezTo>
                    <a:pt x="788" y="4569"/>
                    <a:pt x="1008" y="4380"/>
                    <a:pt x="1229" y="4380"/>
                  </a:cubicBezTo>
                  <a:close/>
                  <a:moveTo>
                    <a:pt x="9767" y="0"/>
                  </a:moveTo>
                  <a:cubicBezTo>
                    <a:pt x="9105" y="0"/>
                    <a:pt x="8570" y="536"/>
                    <a:pt x="8570" y="1229"/>
                  </a:cubicBezTo>
                  <a:cubicBezTo>
                    <a:pt x="8570" y="1418"/>
                    <a:pt x="8601" y="1576"/>
                    <a:pt x="8664" y="1765"/>
                  </a:cubicBezTo>
                  <a:lnTo>
                    <a:pt x="7026" y="3434"/>
                  </a:lnTo>
                  <a:cubicBezTo>
                    <a:pt x="6868" y="3340"/>
                    <a:pt x="6679" y="3308"/>
                    <a:pt x="6459" y="3308"/>
                  </a:cubicBezTo>
                  <a:cubicBezTo>
                    <a:pt x="6270" y="3308"/>
                    <a:pt x="6112" y="3340"/>
                    <a:pt x="5923" y="3434"/>
                  </a:cubicBezTo>
                  <a:lnTo>
                    <a:pt x="5104" y="2584"/>
                  </a:lnTo>
                  <a:cubicBezTo>
                    <a:pt x="5167" y="2426"/>
                    <a:pt x="5199" y="2237"/>
                    <a:pt x="5199" y="2048"/>
                  </a:cubicBezTo>
                  <a:cubicBezTo>
                    <a:pt x="5199" y="1387"/>
                    <a:pt x="4663" y="788"/>
                    <a:pt x="4001" y="788"/>
                  </a:cubicBezTo>
                  <a:cubicBezTo>
                    <a:pt x="3308" y="788"/>
                    <a:pt x="2773" y="1324"/>
                    <a:pt x="2773" y="2048"/>
                  </a:cubicBezTo>
                  <a:cubicBezTo>
                    <a:pt x="2773" y="2237"/>
                    <a:pt x="2804" y="2395"/>
                    <a:pt x="2899" y="2584"/>
                  </a:cubicBezTo>
                  <a:lnTo>
                    <a:pt x="1796" y="3686"/>
                  </a:lnTo>
                  <a:cubicBezTo>
                    <a:pt x="1638" y="3623"/>
                    <a:pt x="1418" y="3592"/>
                    <a:pt x="1229" y="3592"/>
                  </a:cubicBezTo>
                  <a:cubicBezTo>
                    <a:pt x="567" y="3592"/>
                    <a:pt x="0" y="4128"/>
                    <a:pt x="0" y="4852"/>
                  </a:cubicBezTo>
                  <a:cubicBezTo>
                    <a:pt x="0" y="5514"/>
                    <a:pt x="567" y="6049"/>
                    <a:pt x="1229" y="6049"/>
                  </a:cubicBezTo>
                  <a:cubicBezTo>
                    <a:pt x="1890" y="6049"/>
                    <a:pt x="2458" y="5514"/>
                    <a:pt x="2458" y="4852"/>
                  </a:cubicBezTo>
                  <a:cubicBezTo>
                    <a:pt x="2458" y="4632"/>
                    <a:pt x="2426" y="4474"/>
                    <a:pt x="2332" y="4285"/>
                  </a:cubicBezTo>
                  <a:lnTo>
                    <a:pt x="3434" y="3182"/>
                  </a:lnTo>
                  <a:cubicBezTo>
                    <a:pt x="3592" y="3245"/>
                    <a:pt x="3781" y="3308"/>
                    <a:pt x="4001" y="3308"/>
                  </a:cubicBezTo>
                  <a:cubicBezTo>
                    <a:pt x="4190" y="3308"/>
                    <a:pt x="4348" y="3277"/>
                    <a:pt x="4537" y="3182"/>
                  </a:cubicBezTo>
                  <a:lnTo>
                    <a:pt x="5356" y="4001"/>
                  </a:lnTo>
                  <a:cubicBezTo>
                    <a:pt x="5293" y="4159"/>
                    <a:pt x="5262" y="4348"/>
                    <a:pt x="5262" y="4569"/>
                  </a:cubicBezTo>
                  <a:cubicBezTo>
                    <a:pt x="5262" y="5230"/>
                    <a:pt x="5797" y="5766"/>
                    <a:pt x="6459" y="5766"/>
                  </a:cubicBezTo>
                  <a:cubicBezTo>
                    <a:pt x="7152" y="5766"/>
                    <a:pt x="7687" y="5230"/>
                    <a:pt x="7687" y="4569"/>
                  </a:cubicBezTo>
                  <a:cubicBezTo>
                    <a:pt x="7687" y="4348"/>
                    <a:pt x="7656" y="4191"/>
                    <a:pt x="7561" y="4001"/>
                  </a:cubicBezTo>
                  <a:lnTo>
                    <a:pt x="9231" y="2363"/>
                  </a:lnTo>
                  <a:cubicBezTo>
                    <a:pt x="9389" y="2426"/>
                    <a:pt x="9578" y="2489"/>
                    <a:pt x="9767" y="2489"/>
                  </a:cubicBezTo>
                  <a:cubicBezTo>
                    <a:pt x="10460" y="2489"/>
                    <a:pt x="11027" y="1922"/>
                    <a:pt x="11027" y="1229"/>
                  </a:cubicBezTo>
                  <a:cubicBezTo>
                    <a:pt x="10995" y="536"/>
                    <a:pt x="10460" y="0"/>
                    <a:pt x="9767" y="0"/>
                  </a:cubicBezTo>
                  <a:close/>
                </a:path>
              </a:pathLst>
            </a:custGeom>
            <a:solidFill>
              <a:srgbClr val="351C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 name="Google Shape;297;p33"/>
          <p:cNvGrpSpPr/>
          <p:nvPr/>
        </p:nvGrpSpPr>
        <p:grpSpPr>
          <a:xfrm>
            <a:off x="7425916" y="2294352"/>
            <a:ext cx="348568" cy="349449"/>
            <a:chOff x="-61784125" y="3377700"/>
            <a:chExt cx="316650" cy="317450"/>
          </a:xfrm>
        </p:grpSpPr>
        <p:sp>
          <p:nvSpPr>
            <p:cNvPr id="298" name="Google Shape;298;p33"/>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351C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48C79"/>
                </a:solidFill>
              </a:endParaRPr>
            </a:p>
          </p:txBody>
        </p:sp>
        <p:sp>
          <p:nvSpPr>
            <p:cNvPr id="299" name="Google Shape;299;p33"/>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351C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48C79"/>
                </a:solidFill>
              </a:endParaRPr>
            </a:p>
          </p:txBody>
        </p:sp>
        <p:sp>
          <p:nvSpPr>
            <p:cNvPr id="300" name="Google Shape;300;p33"/>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351C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48C79"/>
                </a:solidFill>
              </a:endParaRPr>
            </a:p>
          </p:txBody>
        </p:sp>
        <p:sp>
          <p:nvSpPr>
            <p:cNvPr id="301" name="Google Shape;301;p33"/>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351C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48C79"/>
                </a:solidFill>
              </a:endParaRPr>
            </a:p>
          </p:txBody>
        </p:sp>
        <p:sp>
          <p:nvSpPr>
            <p:cNvPr id="302" name="Google Shape;302;p33"/>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351C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48C79"/>
                </a:solidFill>
              </a:endParaRPr>
            </a:p>
          </p:txBody>
        </p:sp>
        <p:sp>
          <p:nvSpPr>
            <p:cNvPr id="303" name="Google Shape;303;p33"/>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351C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48C79"/>
                </a:solidFill>
              </a:endParaRPr>
            </a:p>
          </p:txBody>
        </p:sp>
        <p:sp>
          <p:nvSpPr>
            <p:cNvPr id="304" name="Google Shape;304;p33"/>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351C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48C79"/>
                </a:solidFill>
              </a:endParaRPr>
            </a:p>
          </p:txBody>
        </p:sp>
      </p:grpSp>
      <p:grpSp>
        <p:nvGrpSpPr>
          <p:cNvPr id="305" name="Google Shape;305;p33"/>
          <p:cNvGrpSpPr/>
          <p:nvPr/>
        </p:nvGrpSpPr>
        <p:grpSpPr>
          <a:xfrm>
            <a:off x="4418537" y="2304090"/>
            <a:ext cx="348564" cy="329971"/>
            <a:chOff x="5049725" y="1435050"/>
            <a:chExt cx="486550" cy="481850"/>
          </a:xfrm>
        </p:grpSpPr>
        <p:sp>
          <p:nvSpPr>
            <p:cNvPr id="306" name="Google Shape;306;p33"/>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351C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7" name="Google Shape;307;p33"/>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351C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8" name="Google Shape;308;p33"/>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351C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9" name="Google Shape;309;p33"/>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351C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4"/>
          <p:cNvSpPr txBox="1"/>
          <p:nvPr>
            <p:ph type="ctrTitle"/>
          </p:nvPr>
        </p:nvSpPr>
        <p:spPr>
          <a:xfrm flipH="1">
            <a:off x="2301675" y="1426050"/>
            <a:ext cx="4778100" cy="209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300">
                <a:latin typeface="Merriweather"/>
                <a:ea typeface="Merriweather"/>
                <a:cs typeface="Merriweather"/>
                <a:sym typeface="Merriweather"/>
              </a:rPr>
              <a:t>THANK</a:t>
            </a:r>
            <a:endParaRPr sz="6300">
              <a:latin typeface="Merriweather"/>
              <a:ea typeface="Merriweather"/>
              <a:cs typeface="Merriweather"/>
              <a:sym typeface="Merriweather"/>
            </a:endParaRPr>
          </a:p>
          <a:p>
            <a:pPr indent="0" lvl="0" marL="0" rtl="0" algn="ctr">
              <a:spcBef>
                <a:spcPts val="0"/>
              </a:spcBef>
              <a:spcAft>
                <a:spcPts val="0"/>
              </a:spcAft>
              <a:buNone/>
            </a:pPr>
            <a:r>
              <a:rPr lang="en" sz="6300">
                <a:latin typeface="Merriweather"/>
                <a:ea typeface="Merriweather"/>
                <a:cs typeface="Merriweather"/>
                <a:sym typeface="Merriweather"/>
              </a:rPr>
              <a:t>YOU !</a:t>
            </a:r>
            <a:endParaRPr sz="6300">
              <a:latin typeface="Merriweather"/>
              <a:ea typeface="Merriweather"/>
              <a:cs typeface="Merriweather"/>
              <a:sym typeface="Merriweather"/>
            </a:endParaRPr>
          </a:p>
        </p:txBody>
      </p:sp>
      <p:cxnSp>
        <p:nvCxnSpPr>
          <p:cNvPr id="315" name="Google Shape;315;p34"/>
          <p:cNvCxnSpPr/>
          <p:nvPr/>
        </p:nvCxnSpPr>
        <p:spPr>
          <a:xfrm flipH="1">
            <a:off x="6422100" y="630088"/>
            <a:ext cx="2970600" cy="2100"/>
          </a:xfrm>
          <a:prstGeom prst="straightConnector1">
            <a:avLst/>
          </a:prstGeom>
          <a:noFill/>
          <a:ln cap="flat" cmpd="sng" w="9525">
            <a:solidFill>
              <a:schemeClr val="dk2"/>
            </a:solidFill>
            <a:prstDash val="solid"/>
            <a:round/>
            <a:headEnd len="med" w="med" type="none"/>
            <a:tailEnd len="med" w="med" type="none"/>
          </a:ln>
        </p:spPr>
      </p:cxnSp>
      <p:cxnSp>
        <p:nvCxnSpPr>
          <p:cNvPr id="316" name="Google Shape;316;p34"/>
          <p:cNvCxnSpPr/>
          <p:nvPr/>
        </p:nvCxnSpPr>
        <p:spPr>
          <a:xfrm rot="10800000">
            <a:off x="-125" y="4765850"/>
            <a:ext cx="9585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 Newsletter by Slidesgo">
  <a:themeElements>
    <a:clrScheme name="Simple Light">
      <a:dk1>
        <a:srgbClr val="FFFFFF"/>
      </a:dk1>
      <a:lt1>
        <a:srgbClr val="48126A"/>
      </a:lt1>
      <a:dk2>
        <a:srgbClr val="FF8CFF"/>
      </a:dk2>
      <a:lt2>
        <a:srgbClr val="6769FF"/>
      </a:lt2>
      <a:accent1>
        <a:srgbClr val="000044"/>
      </a:accent1>
      <a:accent2>
        <a:srgbClr val="48126A"/>
      </a:accent2>
      <a:accent3>
        <a:srgbClr val="8F258F"/>
      </a:accent3>
      <a:accent4>
        <a:srgbClr val="FF8CFF"/>
      </a:accent4>
      <a:accent5>
        <a:srgbClr val="784CCF"/>
      </a:accent5>
      <a:accent6>
        <a:srgbClr val="6769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